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Arial Narrow"/>
      <p:regular r:id="rId24"/>
      <p:bold r:id="rId25"/>
      <p:italic r:id="rId26"/>
      <p:boldItalic r:id="rId27"/>
    </p:embeddedFont>
    <p:embeddedFont>
      <p:font typeface="Epilogue"/>
      <p:regular r:id="rId28"/>
      <p:bold r:id="rId29"/>
      <p:italic r:id="rId30"/>
      <p:boldItalic r:id="rId31"/>
    </p:embeddedFont>
    <p:embeddedFont>
      <p:font typeface="Barlow Black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ArialNarrow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alNarrow-italic.fntdata"/><Relationship Id="rId25" Type="http://schemas.openxmlformats.org/officeDocument/2006/relationships/font" Target="fonts/ArialNarrow-bold.fntdata"/><Relationship Id="rId28" Type="http://schemas.openxmlformats.org/officeDocument/2006/relationships/font" Target="fonts/Epilogue-regular.fntdata"/><Relationship Id="rId27" Type="http://schemas.openxmlformats.org/officeDocument/2006/relationships/font" Target="fonts/ArialNarrow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pilog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pilogue-boldItalic.fntdata"/><Relationship Id="rId30" Type="http://schemas.openxmlformats.org/officeDocument/2006/relationships/font" Target="fonts/Epilogue-italic.fntdata"/><Relationship Id="rId11" Type="http://schemas.openxmlformats.org/officeDocument/2006/relationships/slide" Target="slides/slide6.xml"/><Relationship Id="rId33" Type="http://schemas.openxmlformats.org/officeDocument/2006/relationships/font" Target="fonts/Barlow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BarlowBlack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e843d9ce5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2e843d9ce5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g10f9e629ec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3" name="Google Shape;2283;g10f9e629ec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105afc42a3_1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1105afc42a3_1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2e843d9ce59_0_1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2e843d9ce59_0_1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1360713c04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11360713c04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105afc42a3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105afc42a3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g111e7c571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5" name="Google Shape;2125;g111e7c571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21258269c9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4" name="Google Shape;2144;g21258269c9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21258269c9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21258269c9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8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g2140bdeee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0" name="Google Shape;2170;g2140bdeee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21258269c9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21258269c9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11e375b9f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11e375b9f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21722c30371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4" name="Google Shape;2254;g21722c30371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21722c303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21722c303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4525" y="1001925"/>
            <a:ext cx="4359000" cy="16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6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6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4513" y="2550863"/>
            <a:ext cx="43590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8100000">
            <a:off x="-962406" y="2745698"/>
            <a:ext cx="2208222" cy="3578532"/>
            <a:chOff x="7787382" y="2612095"/>
            <a:chExt cx="2208243" cy="3578566"/>
          </a:xfrm>
        </p:grpSpPr>
        <p:sp>
          <p:nvSpPr>
            <p:cNvPr id="12" name="Google Shape;12;p2"/>
            <p:cNvSpPr/>
            <p:nvPr/>
          </p:nvSpPr>
          <p:spPr>
            <a:xfrm>
              <a:off x="8428902" y="3091300"/>
              <a:ext cx="1566723" cy="309936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991035" y="2612095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668837">
              <a:off x="7906308" y="4329098"/>
              <a:ext cx="924889" cy="1320436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250258" y="3724879"/>
            <a:ext cx="1778517" cy="1645347"/>
            <a:chOff x="250258" y="3724879"/>
            <a:chExt cx="1778517" cy="1645347"/>
          </a:xfrm>
        </p:grpSpPr>
        <p:grpSp>
          <p:nvGrpSpPr>
            <p:cNvPr id="16" name="Google Shape;16;p2"/>
            <p:cNvGrpSpPr/>
            <p:nvPr/>
          </p:nvGrpSpPr>
          <p:grpSpPr>
            <a:xfrm rot="-9975607">
              <a:off x="1475441" y="4764850"/>
              <a:ext cx="494551" cy="554580"/>
              <a:chOff x="5338199" y="2122228"/>
              <a:chExt cx="425282" cy="476904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" name="Google Shape;35;p2"/>
            <p:cNvGrpSpPr/>
            <p:nvPr/>
          </p:nvGrpSpPr>
          <p:grpSpPr>
            <a:xfrm flipH="1" rot="1485745">
              <a:off x="656957" y="3802959"/>
              <a:ext cx="494572" cy="554605"/>
              <a:chOff x="5338199" y="2122228"/>
              <a:chExt cx="425282" cy="476904"/>
            </a:xfrm>
          </p:grpSpPr>
          <p:sp>
            <p:nvSpPr>
              <p:cNvPr id="36" name="Google Shape;36;p2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2"/>
            <p:cNvGrpSpPr/>
            <p:nvPr/>
          </p:nvGrpSpPr>
          <p:grpSpPr>
            <a:xfrm rot="-4811217">
              <a:off x="318362" y="4502623"/>
              <a:ext cx="494567" cy="554598"/>
              <a:chOff x="5338199" y="2122228"/>
              <a:chExt cx="425282" cy="476904"/>
            </a:xfrm>
          </p:grpSpPr>
          <p:sp>
            <p:nvSpPr>
              <p:cNvPr id="55" name="Google Shape;55;p2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2"/>
            <p:cNvGrpSpPr/>
            <p:nvPr/>
          </p:nvGrpSpPr>
          <p:grpSpPr>
            <a:xfrm>
              <a:off x="1703916" y="4111441"/>
              <a:ext cx="123274" cy="123274"/>
              <a:chOff x="8288135" y="1843695"/>
              <a:chExt cx="235391" cy="235391"/>
            </a:xfrm>
          </p:grpSpPr>
          <p:grpSp>
            <p:nvGrpSpPr>
              <p:cNvPr id="74" name="Google Shape;74;p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5" name="Google Shape;75;p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6" name="Google Shape;76;p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77" name="Google Shape;77;p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78" name="Google Shape;78;p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9" name="Google Shape;79;p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80" name="Google Shape;80;p2"/>
            <p:cNvGrpSpPr/>
            <p:nvPr/>
          </p:nvGrpSpPr>
          <p:grpSpPr>
            <a:xfrm>
              <a:off x="1893752" y="4822435"/>
              <a:ext cx="52422" cy="52422"/>
              <a:chOff x="8288135" y="1843695"/>
              <a:chExt cx="235391" cy="235391"/>
            </a:xfrm>
          </p:grpSpPr>
          <p:grpSp>
            <p:nvGrpSpPr>
              <p:cNvPr id="81" name="Google Shape;81;p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2" name="Google Shape;82;p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3" name="Google Shape;83;p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84" name="Google Shape;84;p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5" name="Google Shape;85;p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6" name="Google Shape;86;p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1"/>
          <p:cNvSpPr txBox="1"/>
          <p:nvPr>
            <p:ph hasCustomPrompt="1" type="title"/>
          </p:nvPr>
        </p:nvSpPr>
        <p:spPr>
          <a:xfrm>
            <a:off x="4428501" y="739575"/>
            <a:ext cx="4061100" cy="77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9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30" name="Google Shape;830;p11"/>
          <p:cNvSpPr txBox="1"/>
          <p:nvPr>
            <p:ph idx="1" type="subTitle"/>
          </p:nvPr>
        </p:nvSpPr>
        <p:spPr>
          <a:xfrm>
            <a:off x="4428517" y="1434189"/>
            <a:ext cx="4061100" cy="14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831" name="Google Shape;831;p11"/>
          <p:cNvGrpSpPr/>
          <p:nvPr/>
        </p:nvGrpSpPr>
        <p:grpSpPr>
          <a:xfrm>
            <a:off x="-1665425" y="-934176"/>
            <a:ext cx="11871231" cy="8256276"/>
            <a:chOff x="-1665425" y="-934176"/>
            <a:chExt cx="11871231" cy="8256276"/>
          </a:xfrm>
        </p:grpSpPr>
        <p:grpSp>
          <p:nvGrpSpPr>
            <p:cNvPr id="832" name="Google Shape;832;p11"/>
            <p:cNvGrpSpPr/>
            <p:nvPr/>
          </p:nvGrpSpPr>
          <p:grpSpPr>
            <a:xfrm>
              <a:off x="-1665425" y="-934176"/>
              <a:ext cx="3018225" cy="3607301"/>
              <a:chOff x="-1665425" y="-934176"/>
              <a:chExt cx="3018225" cy="3607301"/>
            </a:xfrm>
          </p:grpSpPr>
          <p:sp>
            <p:nvSpPr>
              <p:cNvPr id="833" name="Google Shape;833;p11"/>
              <p:cNvSpPr/>
              <p:nvPr/>
            </p:nvSpPr>
            <p:spPr>
              <a:xfrm rot="-8832699">
                <a:off x="-1203401" y="-697763"/>
                <a:ext cx="1505443" cy="2149247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 rot="1590748">
                <a:off x="-537739" y="50125"/>
                <a:ext cx="1422158" cy="2433539"/>
              </a:xfrm>
              <a:custGeom>
                <a:rect b="b" l="l" r="r" t="t"/>
                <a:pathLst>
                  <a:path extrusionOk="0" h="698" w="408">
                    <a:moveTo>
                      <a:pt x="290" y="0"/>
                    </a:moveTo>
                    <a:cubicBezTo>
                      <a:pt x="272" y="0"/>
                      <a:pt x="253" y="4"/>
                      <a:pt x="236" y="12"/>
                    </a:cubicBezTo>
                    <a:cubicBezTo>
                      <a:pt x="224" y="19"/>
                      <a:pt x="213" y="26"/>
                      <a:pt x="204" y="36"/>
                    </a:cubicBezTo>
                    <a:cubicBezTo>
                      <a:pt x="206" y="33"/>
                      <a:pt x="158" y="22"/>
                      <a:pt x="152" y="22"/>
                    </a:cubicBezTo>
                    <a:cubicBezTo>
                      <a:pt x="152" y="22"/>
                      <a:pt x="151" y="22"/>
                      <a:pt x="151" y="22"/>
                    </a:cubicBezTo>
                    <a:cubicBezTo>
                      <a:pt x="102" y="24"/>
                      <a:pt x="53" y="55"/>
                      <a:pt x="31" y="100"/>
                    </a:cubicBezTo>
                    <a:cubicBezTo>
                      <a:pt x="0" y="163"/>
                      <a:pt x="30" y="287"/>
                      <a:pt x="113" y="296"/>
                    </a:cubicBezTo>
                    <a:cubicBezTo>
                      <a:pt x="115" y="314"/>
                      <a:pt x="114" y="333"/>
                      <a:pt x="115" y="350"/>
                    </a:cubicBezTo>
                    <a:cubicBezTo>
                      <a:pt x="117" y="387"/>
                      <a:pt x="125" y="424"/>
                      <a:pt x="153" y="449"/>
                    </a:cubicBezTo>
                    <a:cubicBezTo>
                      <a:pt x="163" y="458"/>
                      <a:pt x="174" y="463"/>
                      <a:pt x="187" y="466"/>
                    </a:cubicBezTo>
                    <a:cubicBezTo>
                      <a:pt x="184" y="472"/>
                      <a:pt x="181" y="477"/>
                      <a:pt x="177" y="482"/>
                    </a:cubicBezTo>
                    <a:cubicBezTo>
                      <a:pt x="164" y="498"/>
                      <a:pt x="146" y="510"/>
                      <a:pt x="129" y="524"/>
                    </a:cubicBezTo>
                    <a:cubicBezTo>
                      <a:pt x="113" y="538"/>
                      <a:pt x="99" y="553"/>
                      <a:pt x="86" y="570"/>
                    </a:cubicBezTo>
                    <a:cubicBezTo>
                      <a:pt x="74" y="586"/>
                      <a:pt x="62" y="605"/>
                      <a:pt x="55" y="624"/>
                    </a:cubicBezTo>
                    <a:cubicBezTo>
                      <a:pt x="47" y="647"/>
                      <a:pt x="47" y="673"/>
                      <a:pt x="61" y="693"/>
                    </a:cubicBezTo>
                    <a:cubicBezTo>
                      <a:pt x="63" y="696"/>
                      <a:pt x="66" y="698"/>
                      <a:pt x="69" y="698"/>
                    </a:cubicBezTo>
                    <a:cubicBezTo>
                      <a:pt x="72" y="698"/>
                      <a:pt x="75" y="696"/>
                      <a:pt x="77" y="694"/>
                    </a:cubicBezTo>
                    <a:cubicBezTo>
                      <a:pt x="77" y="693"/>
                      <a:pt x="78" y="693"/>
                      <a:pt x="78" y="692"/>
                    </a:cubicBezTo>
                    <a:cubicBezTo>
                      <a:pt x="97" y="673"/>
                      <a:pt x="121" y="660"/>
                      <a:pt x="147" y="655"/>
                    </a:cubicBezTo>
                    <a:cubicBezTo>
                      <a:pt x="163" y="653"/>
                      <a:pt x="179" y="653"/>
                      <a:pt x="194" y="652"/>
                    </a:cubicBezTo>
                    <a:cubicBezTo>
                      <a:pt x="208" y="651"/>
                      <a:pt x="221" y="648"/>
                      <a:pt x="234" y="643"/>
                    </a:cubicBezTo>
                    <a:cubicBezTo>
                      <a:pt x="284" y="624"/>
                      <a:pt x="321" y="572"/>
                      <a:pt x="311" y="517"/>
                    </a:cubicBezTo>
                    <a:cubicBezTo>
                      <a:pt x="310" y="515"/>
                      <a:pt x="310" y="513"/>
                      <a:pt x="310" y="511"/>
                    </a:cubicBezTo>
                    <a:cubicBezTo>
                      <a:pt x="317" y="502"/>
                      <a:pt x="324" y="492"/>
                      <a:pt x="328" y="481"/>
                    </a:cubicBezTo>
                    <a:cubicBezTo>
                      <a:pt x="336" y="462"/>
                      <a:pt x="338" y="440"/>
                      <a:pt x="338" y="420"/>
                    </a:cubicBezTo>
                    <a:cubicBezTo>
                      <a:pt x="338" y="418"/>
                      <a:pt x="338" y="416"/>
                      <a:pt x="338" y="414"/>
                    </a:cubicBezTo>
                    <a:cubicBezTo>
                      <a:pt x="355" y="400"/>
                      <a:pt x="370" y="384"/>
                      <a:pt x="380" y="365"/>
                    </a:cubicBezTo>
                    <a:cubicBezTo>
                      <a:pt x="393" y="341"/>
                      <a:pt x="396" y="315"/>
                      <a:pt x="390" y="289"/>
                    </a:cubicBezTo>
                    <a:cubicBezTo>
                      <a:pt x="382" y="261"/>
                      <a:pt x="365" y="238"/>
                      <a:pt x="346" y="217"/>
                    </a:cubicBezTo>
                    <a:cubicBezTo>
                      <a:pt x="344" y="215"/>
                      <a:pt x="341" y="212"/>
                      <a:pt x="339" y="210"/>
                    </a:cubicBezTo>
                    <a:cubicBezTo>
                      <a:pt x="363" y="193"/>
                      <a:pt x="386" y="173"/>
                      <a:pt x="397" y="145"/>
                    </a:cubicBezTo>
                    <a:cubicBezTo>
                      <a:pt x="408" y="117"/>
                      <a:pt x="406" y="85"/>
                      <a:pt x="392" y="59"/>
                    </a:cubicBezTo>
                    <a:cubicBezTo>
                      <a:pt x="372" y="21"/>
                      <a:pt x="331" y="0"/>
                      <a:pt x="290" y="0"/>
                    </a:cubicBezTo>
                  </a:path>
                </a:pathLst>
              </a:custGeom>
              <a:solidFill>
                <a:srgbClr val="947E77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1"/>
            <p:cNvSpPr/>
            <p:nvPr/>
          </p:nvSpPr>
          <p:spPr>
            <a:xfrm>
              <a:off x="8703837" y="265930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1"/>
            <p:cNvSpPr/>
            <p:nvPr/>
          </p:nvSpPr>
          <p:spPr>
            <a:xfrm rot="1441104">
              <a:off x="7174384" y="3507792"/>
              <a:ext cx="2430473" cy="346988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11"/>
          <p:cNvGrpSpPr/>
          <p:nvPr/>
        </p:nvGrpSpPr>
        <p:grpSpPr>
          <a:xfrm>
            <a:off x="6853630" y="3577878"/>
            <a:ext cx="1635957" cy="1730792"/>
            <a:chOff x="6853630" y="3577878"/>
            <a:chExt cx="1635957" cy="1730792"/>
          </a:xfrm>
        </p:grpSpPr>
        <p:grpSp>
          <p:nvGrpSpPr>
            <p:cNvPr id="838" name="Google Shape;838;p11"/>
            <p:cNvGrpSpPr/>
            <p:nvPr/>
          </p:nvGrpSpPr>
          <p:grpSpPr>
            <a:xfrm rot="-9975607">
              <a:off x="7936253" y="3628675"/>
              <a:ext cx="494551" cy="554580"/>
              <a:chOff x="5338199" y="2122228"/>
              <a:chExt cx="425282" cy="476904"/>
            </a:xfrm>
          </p:grpSpPr>
          <p:sp>
            <p:nvSpPr>
              <p:cNvPr id="839" name="Google Shape;839;p11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5" name="Google Shape;855;p11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6" name="Google Shape;856;p11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7" name="Google Shape;857;p11"/>
            <p:cNvGrpSpPr/>
            <p:nvPr/>
          </p:nvGrpSpPr>
          <p:grpSpPr>
            <a:xfrm flipH="1" rot="1485745">
              <a:off x="7522657" y="4488884"/>
              <a:ext cx="494572" cy="554605"/>
              <a:chOff x="5338199" y="2122228"/>
              <a:chExt cx="425282" cy="476904"/>
            </a:xfrm>
          </p:grpSpPr>
          <p:sp>
            <p:nvSpPr>
              <p:cNvPr id="858" name="Google Shape;858;p11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11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9" name="Google Shape;869;p11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2" name="Google Shape;872;p11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11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11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11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6" name="Google Shape;876;p11"/>
            <p:cNvGrpSpPr/>
            <p:nvPr/>
          </p:nvGrpSpPr>
          <p:grpSpPr>
            <a:xfrm rot="-10257047">
              <a:off x="6894166" y="4718651"/>
              <a:ext cx="494549" cy="554579"/>
              <a:chOff x="5338199" y="2122228"/>
              <a:chExt cx="425282" cy="476904"/>
            </a:xfrm>
          </p:grpSpPr>
          <p:sp>
            <p:nvSpPr>
              <p:cNvPr id="877" name="Google Shape;877;p11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11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11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11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11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11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11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11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11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11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11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11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11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11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11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11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11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4" name="Google Shape;894;p11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5" name="Google Shape;895;p11"/>
          <p:cNvGrpSpPr/>
          <p:nvPr/>
        </p:nvGrpSpPr>
        <p:grpSpPr>
          <a:xfrm>
            <a:off x="7252702" y="3886491"/>
            <a:ext cx="478988" cy="722015"/>
            <a:chOff x="7252702" y="3886491"/>
            <a:chExt cx="478988" cy="722015"/>
          </a:xfrm>
        </p:grpSpPr>
        <p:grpSp>
          <p:nvGrpSpPr>
            <p:cNvPr id="896" name="Google Shape;896;p11"/>
            <p:cNvGrpSpPr/>
            <p:nvPr/>
          </p:nvGrpSpPr>
          <p:grpSpPr>
            <a:xfrm>
              <a:off x="7608416" y="3886491"/>
              <a:ext cx="123274" cy="123274"/>
              <a:chOff x="8288135" y="1843695"/>
              <a:chExt cx="235391" cy="235391"/>
            </a:xfrm>
          </p:grpSpPr>
          <p:grpSp>
            <p:nvGrpSpPr>
              <p:cNvPr id="897" name="Google Shape;897;p1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898" name="Google Shape;898;p1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899" name="Google Shape;899;p1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00" name="Google Shape;900;p1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01" name="Google Shape;901;p1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2" name="Google Shape;902;p1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03" name="Google Shape;903;p11"/>
            <p:cNvGrpSpPr/>
            <p:nvPr/>
          </p:nvGrpSpPr>
          <p:grpSpPr>
            <a:xfrm>
              <a:off x="7252702" y="4556085"/>
              <a:ext cx="52422" cy="52422"/>
              <a:chOff x="8288135" y="1843695"/>
              <a:chExt cx="235391" cy="235391"/>
            </a:xfrm>
          </p:grpSpPr>
          <p:grpSp>
            <p:nvGrpSpPr>
              <p:cNvPr id="904" name="Google Shape;904;p1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05" name="Google Shape;905;p1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6" name="Google Shape;906;p1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07" name="Google Shape;907;p1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08" name="Google Shape;908;p1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09" name="Google Shape;909;p1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3" name="Google Shape;913;p13"/>
          <p:cNvSpPr txBox="1"/>
          <p:nvPr>
            <p:ph hasCustomPrompt="1" idx="2" type="title"/>
          </p:nvPr>
        </p:nvSpPr>
        <p:spPr>
          <a:xfrm>
            <a:off x="720000" y="14046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4" name="Google Shape;914;p13"/>
          <p:cNvSpPr txBox="1"/>
          <p:nvPr>
            <p:ph hasCustomPrompt="1" idx="3" type="title"/>
          </p:nvPr>
        </p:nvSpPr>
        <p:spPr>
          <a:xfrm>
            <a:off x="720000" y="27618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5" name="Google Shape;915;p13"/>
          <p:cNvSpPr txBox="1"/>
          <p:nvPr>
            <p:ph hasCustomPrompt="1" idx="4" type="title"/>
          </p:nvPr>
        </p:nvSpPr>
        <p:spPr>
          <a:xfrm>
            <a:off x="3419275" y="14046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6" name="Google Shape;916;p13"/>
          <p:cNvSpPr txBox="1"/>
          <p:nvPr>
            <p:ph hasCustomPrompt="1" idx="5" type="title"/>
          </p:nvPr>
        </p:nvSpPr>
        <p:spPr>
          <a:xfrm>
            <a:off x="3419275" y="27618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7" name="Google Shape;917;p13"/>
          <p:cNvSpPr txBox="1"/>
          <p:nvPr>
            <p:ph hasCustomPrompt="1" idx="6" type="title"/>
          </p:nvPr>
        </p:nvSpPr>
        <p:spPr>
          <a:xfrm>
            <a:off x="6118550" y="1404683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8" name="Google Shape;918;p13"/>
          <p:cNvSpPr txBox="1"/>
          <p:nvPr>
            <p:ph hasCustomPrompt="1" idx="7" type="title"/>
          </p:nvPr>
        </p:nvSpPr>
        <p:spPr>
          <a:xfrm>
            <a:off x="6118550" y="2761891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9" name="Google Shape;919;p13"/>
          <p:cNvSpPr txBox="1"/>
          <p:nvPr>
            <p:ph idx="1" type="subTitle"/>
          </p:nvPr>
        </p:nvSpPr>
        <p:spPr>
          <a:xfrm>
            <a:off x="720000" y="1751775"/>
            <a:ext cx="23055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920" name="Google Shape;920;p13"/>
          <p:cNvSpPr txBox="1"/>
          <p:nvPr>
            <p:ph idx="8" type="subTitle"/>
          </p:nvPr>
        </p:nvSpPr>
        <p:spPr>
          <a:xfrm>
            <a:off x="3419275" y="1751775"/>
            <a:ext cx="23055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921" name="Google Shape;921;p13"/>
          <p:cNvSpPr txBox="1"/>
          <p:nvPr>
            <p:ph idx="9" type="subTitle"/>
          </p:nvPr>
        </p:nvSpPr>
        <p:spPr>
          <a:xfrm>
            <a:off x="6118550" y="1751775"/>
            <a:ext cx="23055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922" name="Google Shape;922;p13"/>
          <p:cNvSpPr txBox="1"/>
          <p:nvPr>
            <p:ph idx="13" type="subTitle"/>
          </p:nvPr>
        </p:nvSpPr>
        <p:spPr>
          <a:xfrm>
            <a:off x="720000" y="3109050"/>
            <a:ext cx="23055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923" name="Google Shape;923;p13"/>
          <p:cNvSpPr txBox="1"/>
          <p:nvPr>
            <p:ph idx="14" type="subTitle"/>
          </p:nvPr>
        </p:nvSpPr>
        <p:spPr>
          <a:xfrm>
            <a:off x="3419275" y="3109050"/>
            <a:ext cx="23055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924" name="Google Shape;924;p13"/>
          <p:cNvSpPr txBox="1"/>
          <p:nvPr>
            <p:ph idx="15" type="subTitle"/>
          </p:nvPr>
        </p:nvSpPr>
        <p:spPr>
          <a:xfrm>
            <a:off x="6118550" y="3109050"/>
            <a:ext cx="2305500" cy="10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925" name="Google Shape;925;p13"/>
          <p:cNvGrpSpPr/>
          <p:nvPr/>
        </p:nvGrpSpPr>
        <p:grpSpPr>
          <a:xfrm>
            <a:off x="321383" y="271333"/>
            <a:ext cx="7803336" cy="4384545"/>
            <a:chOff x="321383" y="271333"/>
            <a:chExt cx="7803336" cy="4384545"/>
          </a:xfrm>
        </p:grpSpPr>
        <p:grpSp>
          <p:nvGrpSpPr>
            <p:cNvPr id="926" name="Google Shape;926;p13"/>
            <p:cNvGrpSpPr/>
            <p:nvPr/>
          </p:nvGrpSpPr>
          <p:grpSpPr>
            <a:xfrm>
              <a:off x="7423765" y="271333"/>
              <a:ext cx="94745" cy="94745"/>
              <a:chOff x="8288135" y="1843695"/>
              <a:chExt cx="235391" cy="235391"/>
            </a:xfrm>
          </p:grpSpPr>
          <p:grpSp>
            <p:nvGrpSpPr>
              <p:cNvPr id="927" name="Google Shape;927;p13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28" name="Google Shape;928;p1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29" name="Google Shape;929;p1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30" name="Google Shape;930;p13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31" name="Google Shape;931;p1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2" name="Google Shape;932;p1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33" name="Google Shape;933;p13"/>
            <p:cNvGrpSpPr/>
            <p:nvPr/>
          </p:nvGrpSpPr>
          <p:grpSpPr>
            <a:xfrm>
              <a:off x="8065683" y="971162"/>
              <a:ext cx="59036" cy="59036"/>
              <a:chOff x="8288135" y="1843695"/>
              <a:chExt cx="235391" cy="235391"/>
            </a:xfrm>
          </p:grpSpPr>
          <p:grpSp>
            <p:nvGrpSpPr>
              <p:cNvPr id="934" name="Google Shape;934;p13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35" name="Google Shape;935;p1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6" name="Google Shape;936;p1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37" name="Google Shape;937;p13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38" name="Google Shape;938;p1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39" name="Google Shape;939;p1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40" name="Google Shape;940;p13"/>
            <p:cNvGrpSpPr/>
            <p:nvPr/>
          </p:nvGrpSpPr>
          <p:grpSpPr>
            <a:xfrm>
              <a:off x="880790" y="4561133"/>
              <a:ext cx="94745" cy="94745"/>
              <a:chOff x="8288135" y="1843695"/>
              <a:chExt cx="235391" cy="235391"/>
            </a:xfrm>
          </p:grpSpPr>
          <p:grpSp>
            <p:nvGrpSpPr>
              <p:cNvPr id="941" name="Google Shape;941;p13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42" name="Google Shape;942;p1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3" name="Google Shape;943;p1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44" name="Google Shape;944;p13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45" name="Google Shape;945;p1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46" name="Google Shape;946;p1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947" name="Google Shape;947;p13"/>
            <p:cNvGrpSpPr/>
            <p:nvPr/>
          </p:nvGrpSpPr>
          <p:grpSpPr>
            <a:xfrm>
              <a:off x="321383" y="4309462"/>
              <a:ext cx="59036" cy="59036"/>
              <a:chOff x="8288135" y="1843695"/>
              <a:chExt cx="235391" cy="235391"/>
            </a:xfrm>
          </p:grpSpPr>
          <p:grpSp>
            <p:nvGrpSpPr>
              <p:cNvPr id="948" name="Google Shape;948;p13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49" name="Google Shape;949;p1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0" name="Google Shape;950;p1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951" name="Google Shape;951;p13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52" name="Google Shape;952;p1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953" name="Google Shape;953;p1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954" name="Google Shape;954;p13"/>
          <p:cNvGrpSpPr/>
          <p:nvPr/>
        </p:nvGrpSpPr>
        <p:grpSpPr>
          <a:xfrm>
            <a:off x="-951643" y="-826255"/>
            <a:ext cx="11791203" cy="6811971"/>
            <a:chOff x="-951643" y="-826255"/>
            <a:chExt cx="11791203" cy="6811971"/>
          </a:xfrm>
        </p:grpSpPr>
        <p:sp>
          <p:nvSpPr>
            <p:cNvPr id="955" name="Google Shape;955;p13"/>
            <p:cNvSpPr/>
            <p:nvPr/>
          </p:nvSpPr>
          <p:spPr>
            <a:xfrm>
              <a:off x="7891087" y="-494055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3"/>
            <p:cNvSpPr/>
            <p:nvPr/>
          </p:nvSpPr>
          <p:spPr>
            <a:xfrm rot="-8832695">
              <a:off x="8593203" y="-556329"/>
              <a:ext cx="1718841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3"/>
            <p:cNvSpPr/>
            <p:nvPr/>
          </p:nvSpPr>
          <p:spPr>
            <a:xfrm rot="4891187">
              <a:off x="-481766" y="4131695"/>
              <a:ext cx="1323362" cy="2090821"/>
            </a:xfrm>
            <a:custGeom>
              <a:rect b="b" l="l" r="r" t="t"/>
              <a:pathLst>
                <a:path extrusionOk="0" h="1486" w="940">
                  <a:moveTo>
                    <a:pt x="626" y="0"/>
                  </a:moveTo>
                  <a:cubicBezTo>
                    <a:pt x="603" y="0"/>
                    <a:pt x="581" y="8"/>
                    <a:pt x="561" y="20"/>
                  </a:cubicBezTo>
                  <a:cubicBezTo>
                    <a:pt x="513" y="50"/>
                    <a:pt x="487" y="104"/>
                    <a:pt x="475" y="159"/>
                  </a:cubicBezTo>
                  <a:cubicBezTo>
                    <a:pt x="467" y="157"/>
                    <a:pt x="459" y="156"/>
                    <a:pt x="451" y="156"/>
                  </a:cubicBezTo>
                  <a:cubicBezTo>
                    <a:pt x="444" y="156"/>
                    <a:pt x="437" y="156"/>
                    <a:pt x="430" y="158"/>
                  </a:cubicBezTo>
                  <a:cubicBezTo>
                    <a:pt x="400" y="164"/>
                    <a:pt x="374" y="180"/>
                    <a:pt x="353" y="201"/>
                  </a:cubicBezTo>
                  <a:cubicBezTo>
                    <a:pt x="304" y="249"/>
                    <a:pt x="287" y="318"/>
                    <a:pt x="290" y="385"/>
                  </a:cubicBezTo>
                  <a:cubicBezTo>
                    <a:pt x="291" y="399"/>
                    <a:pt x="293" y="414"/>
                    <a:pt x="295" y="428"/>
                  </a:cubicBezTo>
                  <a:cubicBezTo>
                    <a:pt x="286" y="425"/>
                    <a:pt x="277" y="424"/>
                    <a:pt x="267" y="424"/>
                  </a:cubicBezTo>
                  <a:cubicBezTo>
                    <a:pt x="253" y="424"/>
                    <a:pt x="239" y="427"/>
                    <a:pt x="226" y="431"/>
                  </a:cubicBezTo>
                  <a:cubicBezTo>
                    <a:pt x="197" y="442"/>
                    <a:pt x="171" y="462"/>
                    <a:pt x="151" y="485"/>
                  </a:cubicBezTo>
                  <a:cubicBezTo>
                    <a:pt x="107" y="536"/>
                    <a:pt x="91" y="607"/>
                    <a:pt x="107" y="672"/>
                  </a:cubicBezTo>
                  <a:cubicBezTo>
                    <a:pt x="107" y="673"/>
                    <a:pt x="107" y="673"/>
                    <a:pt x="107" y="673"/>
                  </a:cubicBezTo>
                  <a:cubicBezTo>
                    <a:pt x="91" y="674"/>
                    <a:pt x="74" y="680"/>
                    <a:pt x="62" y="691"/>
                  </a:cubicBezTo>
                  <a:cubicBezTo>
                    <a:pt x="38" y="713"/>
                    <a:pt x="25" y="746"/>
                    <a:pt x="21" y="777"/>
                  </a:cubicBezTo>
                  <a:cubicBezTo>
                    <a:pt x="17" y="808"/>
                    <a:pt x="22" y="841"/>
                    <a:pt x="38" y="869"/>
                  </a:cubicBezTo>
                  <a:cubicBezTo>
                    <a:pt x="46" y="883"/>
                    <a:pt x="56" y="895"/>
                    <a:pt x="69" y="905"/>
                  </a:cubicBezTo>
                  <a:cubicBezTo>
                    <a:pt x="84" y="915"/>
                    <a:pt x="100" y="923"/>
                    <a:pt x="116" y="932"/>
                  </a:cubicBezTo>
                  <a:cubicBezTo>
                    <a:pt x="126" y="937"/>
                    <a:pt x="137" y="944"/>
                    <a:pt x="145" y="953"/>
                  </a:cubicBezTo>
                  <a:cubicBezTo>
                    <a:pt x="140" y="953"/>
                    <a:pt x="134" y="954"/>
                    <a:pt x="128" y="956"/>
                  </a:cubicBezTo>
                  <a:cubicBezTo>
                    <a:pt x="85" y="966"/>
                    <a:pt x="54" y="1001"/>
                    <a:pt x="34" y="1039"/>
                  </a:cubicBezTo>
                  <a:cubicBezTo>
                    <a:pt x="11" y="1082"/>
                    <a:pt x="0" y="1131"/>
                    <a:pt x="14" y="1178"/>
                  </a:cubicBezTo>
                  <a:cubicBezTo>
                    <a:pt x="28" y="1224"/>
                    <a:pt x="61" y="1260"/>
                    <a:pt x="82" y="1302"/>
                  </a:cubicBezTo>
                  <a:cubicBezTo>
                    <a:pt x="96" y="1328"/>
                    <a:pt x="104" y="1356"/>
                    <a:pt x="108" y="1385"/>
                  </a:cubicBezTo>
                  <a:cubicBezTo>
                    <a:pt x="110" y="1397"/>
                    <a:pt x="112" y="1411"/>
                    <a:pt x="110" y="1424"/>
                  </a:cubicBezTo>
                  <a:cubicBezTo>
                    <a:pt x="108" y="1430"/>
                    <a:pt x="106" y="1440"/>
                    <a:pt x="99" y="1440"/>
                  </a:cubicBezTo>
                  <a:cubicBezTo>
                    <a:pt x="98" y="1440"/>
                    <a:pt x="97" y="1440"/>
                    <a:pt x="97" y="1440"/>
                  </a:cubicBezTo>
                  <a:cubicBezTo>
                    <a:pt x="95" y="1439"/>
                    <a:pt x="94" y="1439"/>
                    <a:pt x="93" y="1439"/>
                  </a:cubicBezTo>
                  <a:cubicBezTo>
                    <a:pt x="82" y="1439"/>
                    <a:pt x="93" y="1460"/>
                    <a:pt x="96" y="1465"/>
                  </a:cubicBezTo>
                  <a:cubicBezTo>
                    <a:pt x="107" y="1478"/>
                    <a:pt x="121" y="1486"/>
                    <a:pt x="137" y="1486"/>
                  </a:cubicBezTo>
                  <a:cubicBezTo>
                    <a:pt x="143" y="1486"/>
                    <a:pt x="150" y="1485"/>
                    <a:pt x="157" y="1482"/>
                  </a:cubicBezTo>
                  <a:cubicBezTo>
                    <a:pt x="180" y="1473"/>
                    <a:pt x="201" y="1453"/>
                    <a:pt x="214" y="1431"/>
                  </a:cubicBezTo>
                  <a:cubicBezTo>
                    <a:pt x="237" y="1392"/>
                    <a:pt x="251" y="1340"/>
                    <a:pt x="246" y="1294"/>
                  </a:cubicBezTo>
                  <a:cubicBezTo>
                    <a:pt x="241" y="1241"/>
                    <a:pt x="293" y="1206"/>
                    <a:pt x="335" y="1183"/>
                  </a:cubicBezTo>
                  <a:cubicBezTo>
                    <a:pt x="377" y="1161"/>
                    <a:pt x="422" y="1147"/>
                    <a:pt x="466" y="1131"/>
                  </a:cubicBezTo>
                  <a:cubicBezTo>
                    <a:pt x="507" y="1117"/>
                    <a:pt x="550" y="1099"/>
                    <a:pt x="582" y="1069"/>
                  </a:cubicBezTo>
                  <a:cubicBezTo>
                    <a:pt x="598" y="1055"/>
                    <a:pt x="611" y="1039"/>
                    <a:pt x="619" y="1020"/>
                  </a:cubicBezTo>
                  <a:cubicBezTo>
                    <a:pt x="626" y="1001"/>
                    <a:pt x="629" y="981"/>
                    <a:pt x="629" y="960"/>
                  </a:cubicBezTo>
                  <a:cubicBezTo>
                    <a:pt x="629" y="956"/>
                    <a:pt x="629" y="951"/>
                    <a:pt x="629" y="946"/>
                  </a:cubicBezTo>
                  <a:cubicBezTo>
                    <a:pt x="646" y="941"/>
                    <a:pt x="664" y="934"/>
                    <a:pt x="680" y="926"/>
                  </a:cubicBezTo>
                  <a:cubicBezTo>
                    <a:pt x="697" y="918"/>
                    <a:pt x="714" y="909"/>
                    <a:pt x="730" y="899"/>
                  </a:cubicBezTo>
                  <a:cubicBezTo>
                    <a:pt x="745" y="889"/>
                    <a:pt x="760" y="879"/>
                    <a:pt x="773" y="866"/>
                  </a:cubicBezTo>
                  <a:cubicBezTo>
                    <a:pt x="797" y="843"/>
                    <a:pt x="809" y="813"/>
                    <a:pt x="811" y="780"/>
                  </a:cubicBezTo>
                  <a:cubicBezTo>
                    <a:pt x="813" y="756"/>
                    <a:pt x="810" y="732"/>
                    <a:pt x="805" y="708"/>
                  </a:cubicBezTo>
                  <a:cubicBezTo>
                    <a:pt x="859" y="698"/>
                    <a:pt x="904" y="653"/>
                    <a:pt x="920" y="601"/>
                  </a:cubicBezTo>
                  <a:cubicBezTo>
                    <a:pt x="940" y="536"/>
                    <a:pt x="922" y="466"/>
                    <a:pt x="888" y="408"/>
                  </a:cubicBezTo>
                  <a:cubicBezTo>
                    <a:pt x="880" y="393"/>
                    <a:pt x="870" y="379"/>
                    <a:pt x="859" y="365"/>
                  </a:cubicBezTo>
                  <a:cubicBezTo>
                    <a:pt x="880" y="344"/>
                    <a:pt x="898" y="321"/>
                    <a:pt x="912" y="294"/>
                  </a:cubicBezTo>
                  <a:cubicBezTo>
                    <a:pt x="932" y="255"/>
                    <a:pt x="938" y="211"/>
                    <a:pt x="921" y="169"/>
                  </a:cubicBezTo>
                  <a:cubicBezTo>
                    <a:pt x="907" y="131"/>
                    <a:pt x="879" y="97"/>
                    <a:pt x="846" y="73"/>
                  </a:cubicBezTo>
                  <a:cubicBezTo>
                    <a:pt x="819" y="54"/>
                    <a:pt x="787" y="41"/>
                    <a:pt x="754" y="41"/>
                  </a:cubicBezTo>
                  <a:cubicBezTo>
                    <a:pt x="749" y="41"/>
                    <a:pt x="744" y="41"/>
                    <a:pt x="739" y="42"/>
                  </a:cubicBezTo>
                  <a:cubicBezTo>
                    <a:pt x="727" y="43"/>
                    <a:pt x="714" y="46"/>
                    <a:pt x="702" y="51"/>
                  </a:cubicBezTo>
                  <a:cubicBezTo>
                    <a:pt x="695" y="30"/>
                    <a:pt x="676" y="12"/>
                    <a:pt x="655" y="5"/>
                  </a:cubicBezTo>
                  <a:cubicBezTo>
                    <a:pt x="646" y="1"/>
                    <a:pt x="636" y="0"/>
                    <a:pt x="626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8" name="Google Shape;958;p13"/>
          <p:cNvGrpSpPr/>
          <p:nvPr/>
        </p:nvGrpSpPr>
        <p:grpSpPr>
          <a:xfrm rot="10176359">
            <a:off x="195349" y="4869875"/>
            <a:ext cx="1600330" cy="263340"/>
            <a:chOff x="4719162" y="3034521"/>
            <a:chExt cx="1600477" cy="263364"/>
          </a:xfrm>
        </p:grpSpPr>
        <p:sp>
          <p:nvSpPr>
            <p:cNvPr id="959" name="Google Shape;959;p13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5884600" y="3034521"/>
              <a:ext cx="435039" cy="202253"/>
            </a:xfrm>
            <a:custGeom>
              <a:rect b="b" l="l" r="r" t="t"/>
              <a:pathLst>
                <a:path extrusionOk="0" h="116" w="250">
                  <a:moveTo>
                    <a:pt x="220" y="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41" y="103"/>
                    <a:pt x="250" y="80"/>
                    <a:pt x="248" y="51"/>
                  </a:cubicBezTo>
                  <a:cubicBezTo>
                    <a:pt x="247" y="23"/>
                    <a:pt x="235" y="0"/>
                    <a:pt x="223" y="1"/>
                  </a:cubicBezTo>
                  <a:cubicBezTo>
                    <a:pt x="222" y="1"/>
                    <a:pt x="221" y="1"/>
                    <a:pt x="22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5845315" y="3056347"/>
              <a:ext cx="85844" cy="181882"/>
            </a:xfrm>
            <a:custGeom>
              <a:rect b="b" l="l" r="r" t="t"/>
              <a:pathLst>
                <a:path extrusionOk="0" h="105" w="49">
                  <a:moveTo>
                    <a:pt x="22" y="1"/>
                  </a:moveTo>
                  <a:cubicBezTo>
                    <a:pt x="35" y="0"/>
                    <a:pt x="46" y="23"/>
                    <a:pt x="48" y="51"/>
                  </a:cubicBezTo>
                  <a:cubicBezTo>
                    <a:pt x="49" y="80"/>
                    <a:pt x="40" y="103"/>
                    <a:pt x="28" y="104"/>
                  </a:cubicBezTo>
                  <a:cubicBezTo>
                    <a:pt x="15" y="105"/>
                    <a:pt x="3" y="82"/>
                    <a:pt x="2" y="54"/>
                  </a:cubicBezTo>
                  <a:cubicBezTo>
                    <a:pt x="0" y="25"/>
                    <a:pt x="9" y="2"/>
                    <a:pt x="22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5955893" y="3075263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6021368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5992268" y="3099998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6037372" y="313055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5957349" y="3142195"/>
              <a:ext cx="29100" cy="2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6178505" y="314510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6105756" y="3149470"/>
              <a:ext cx="29100" cy="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6195965" y="3113094"/>
              <a:ext cx="306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6249799" y="313637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6115941" y="3065077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6152316" y="3104364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6239614" y="30578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6254164" y="3092723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6178505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6063562" y="3092723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6280354" y="321640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19162" y="3117459"/>
              <a:ext cx="85844" cy="180426"/>
            </a:xfrm>
            <a:custGeom>
              <a:rect b="b" l="l" r="r" t="t"/>
              <a:pathLst>
                <a:path extrusionOk="0" h="104" w="49">
                  <a:moveTo>
                    <a:pt x="22" y="0"/>
                  </a:moveTo>
                  <a:cubicBezTo>
                    <a:pt x="34" y="0"/>
                    <a:pt x="46" y="22"/>
                    <a:pt x="47" y="51"/>
                  </a:cubicBezTo>
                  <a:cubicBezTo>
                    <a:pt x="49" y="79"/>
                    <a:pt x="40" y="103"/>
                    <a:pt x="27" y="103"/>
                  </a:cubicBezTo>
                  <a:cubicBezTo>
                    <a:pt x="14" y="104"/>
                    <a:pt x="3" y="82"/>
                    <a:pt x="1" y="53"/>
                  </a:cubicBezTo>
                  <a:cubicBezTo>
                    <a:pt x="0" y="25"/>
                    <a:pt x="9" y="1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4"/>
          <p:cNvSpPr txBox="1"/>
          <p:nvPr>
            <p:ph type="title"/>
          </p:nvPr>
        </p:nvSpPr>
        <p:spPr>
          <a:xfrm>
            <a:off x="915497" y="782050"/>
            <a:ext cx="1618500" cy="10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2" name="Google Shape;992;p14"/>
          <p:cNvSpPr txBox="1"/>
          <p:nvPr>
            <p:ph idx="1" type="subTitle"/>
          </p:nvPr>
        </p:nvSpPr>
        <p:spPr>
          <a:xfrm>
            <a:off x="915497" y="1757814"/>
            <a:ext cx="1618500" cy="16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3" name="Google Shape;993;p14"/>
          <p:cNvSpPr/>
          <p:nvPr>
            <p:ph idx="2" type="pic"/>
          </p:nvPr>
        </p:nvSpPr>
        <p:spPr>
          <a:xfrm>
            <a:off x="2986772" y="2681951"/>
            <a:ext cx="1914000" cy="173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94" name="Google Shape;994;p14"/>
          <p:cNvSpPr/>
          <p:nvPr>
            <p:ph idx="3" type="pic"/>
          </p:nvPr>
        </p:nvSpPr>
        <p:spPr>
          <a:xfrm>
            <a:off x="5131728" y="724850"/>
            <a:ext cx="2960700" cy="369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95" name="Google Shape;995;p14"/>
          <p:cNvSpPr/>
          <p:nvPr>
            <p:ph idx="4" type="pic"/>
          </p:nvPr>
        </p:nvSpPr>
        <p:spPr>
          <a:xfrm>
            <a:off x="2986772" y="724850"/>
            <a:ext cx="1914000" cy="173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996" name="Google Shape;996;p14"/>
          <p:cNvGrpSpPr/>
          <p:nvPr/>
        </p:nvGrpSpPr>
        <p:grpSpPr>
          <a:xfrm>
            <a:off x="440340" y="932333"/>
            <a:ext cx="8234204" cy="3091565"/>
            <a:chOff x="440340" y="932333"/>
            <a:chExt cx="8234204" cy="3091565"/>
          </a:xfrm>
        </p:grpSpPr>
        <p:grpSp>
          <p:nvGrpSpPr>
            <p:cNvPr id="997" name="Google Shape;997;p14"/>
            <p:cNvGrpSpPr/>
            <p:nvPr/>
          </p:nvGrpSpPr>
          <p:grpSpPr>
            <a:xfrm>
              <a:off x="8381527" y="932333"/>
              <a:ext cx="94745" cy="94745"/>
              <a:chOff x="8288135" y="1843695"/>
              <a:chExt cx="235391" cy="235391"/>
            </a:xfrm>
          </p:grpSpPr>
          <p:grpSp>
            <p:nvGrpSpPr>
              <p:cNvPr id="998" name="Google Shape;998;p1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999" name="Google Shape;999;p1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0" name="Google Shape;1000;p1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01" name="Google Shape;1001;p1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002" name="Google Shape;1002;p1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3" name="Google Shape;1003;p1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04" name="Google Shape;1004;p14"/>
            <p:cNvGrpSpPr/>
            <p:nvPr/>
          </p:nvGrpSpPr>
          <p:grpSpPr>
            <a:xfrm>
              <a:off x="8615508" y="1604562"/>
              <a:ext cx="59036" cy="59036"/>
              <a:chOff x="8288135" y="1843695"/>
              <a:chExt cx="235391" cy="235391"/>
            </a:xfrm>
          </p:grpSpPr>
          <p:grpSp>
            <p:nvGrpSpPr>
              <p:cNvPr id="1005" name="Google Shape;1005;p1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006" name="Google Shape;1006;p1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07" name="Google Shape;1007;p1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08" name="Google Shape;1008;p1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009" name="Google Shape;1009;p1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0" name="Google Shape;1010;p1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11" name="Google Shape;1011;p14"/>
            <p:cNvGrpSpPr/>
            <p:nvPr/>
          </p:nvGrpSpPr>
          <p:grpSpPr>
            <a:xfrm>
              <a:off x="440340" y="3831933"/>
              <a:ext cx="94745" cy="94745"/>
              <a:chOff x="8288135" y="1843695"/>
              <a:chExt cx="235391" cy="235391"/>
            </a:xfrm>
          </p:grpSpPr>
          <p:grpSp>
            <p:nvGrpSpPr>
              <p:cNvPr id="1012" name="Google Shape;1012;p1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013" name="Google Shape;1013;p1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4" name="Google Shape;1014;p1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15" name="Google Shape;1015;p1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016" name="Google Shape;1016;p1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17" name="Google Shape;1017;p1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018" name="Google Shape;1018;p14"/>
            <p:cNvGrpSpPr/>
            <p:nvPr/>
          </p:nvGrpSpPr>
          <p:grpSpPr>
            <a:xfrm>
              <a:off x="983958" y="3964862"/>
              <a:ext cx="59036" cy="59036"/>
              <a:chOff x="8288135" y="1843695"/>
              <a:chExt cx="235391" cy="235391"/>
            </a:xfrm>
          </p:grpSpPr>
          <p:grpSp>
            <p:nvGrpSpPr>
              <p:cNvPr id="1019" name="Google Shape;1019;p1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020" name="Google Shape;1020;p1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1" name="Google Shape;1021;p1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22" name="Google Shape;1022;p1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023" name="Google Shape;1023;p1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24" name="Google Shape;1024;p1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025" name="Google Shape;1025;p14"/>
          <p:cNvGrpSpPr/>
          <p:nvPr/>
        </p:nvGrpSpPr>
        <p:grpSpPr>
          <a:xfrm>
            <a:off x="-1219902" y="-946386"/>
            <a:ext cx="11367898" cy="6968815"/>
            <a:chOff x="-1219902" y="-946386"/>
            <a:chExt cx="11367898" cy="6968815"/>
          </a:xfrm>
        </p:grpSpPr>
        <p:sp>
          <p:nvSpPr>
            <p:cNvPr id="1026" name="Google Shape;1026;p14"/>
            <p:cNvSpPr/>
            <p:nvPr/>
          </p:nvSpPr>
          <p:spPr>
            <a:xfrm rot="6774048">
              <a:off x="561246" y="4091388"/>
              <a:ext cx="1329740" cy="189840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14"/>
            <p:cNvSpPr/>
            <p:nvPr/>
          </p:nvSpPr>
          <p:spPr>
            <a:xfrm rot="-4819380">
              <a:off x="7974822" y="-1116724"/>
              <a:ext cx="1687649" cy="240929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14"/>
            <p:cNvSpPr/>
            <p:nvPr/>
          </p:nvSpPr>
          <p:spPr>
            <a:xfrm rot="8100000">
              <a:off x="-641224" y="3573388"/>
              <a:ext cx="1046494" cy="2070220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14"/>
          <p:cNvGrpSpPr/>
          <p:nvPr/>
        </p:nvGrpSpPr>
        <p:grpSpPr>
          <a:xfrm>
            <a:off x="7599667" y="188265"/>
            <a:ext cx="1820094" cy="1416291"/>
            <a:chOff x="7599667" y="188265"/>
            <a:chExt cx="1820094" cy="1416291"/>
          </a:xfrm>
        </p:grpSpPr>
        <p:grpSp>
          <p:nvGrpSpPr>
            <p:cNvPr id="1030" name="Google Shape;1030;p14"/>
            <p:cNvGrpSpPr/>
            <p:nvPr/>
          </p:nvGrpSpPr>
          <p:grpSpPr>
            <a:xfrm rot="-3090077">
              <a:off x="8018537" y="764749"/>
              <a:ext cx="1600228" cy="263323"/>
              <a:chOff x="4719162" y="3034521"/>
              <a:chExt cx="1600477" cy="263364"/>
            </a:xfrm>
          </p:grpSpPr>
          <p:sp>
            <p:nvSpPr>
              <p:cNvPr id="1031" name="Google Shape;1031;p14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4" name="Google Shape;1034;p14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14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14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14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14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14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14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14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14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14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14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14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14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14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2" name="Google Shape;1062;p14"/>
            <p:cNvGrpSpPr/>
            <p:nvPr/>
          </p:nvGrpSpPr>
          <p:grpSpPr>
            <a:xfrm rot="595370">
              <a:off x="7606785" y="278363"/>
              <a:ext cx="1060658" cy="174565"/>
              <a:chOff x="4719162" y="3034521"/>
              <a:chExt cx="1600477" cy="263364"/>
            </a:xfrm>
          </p:grpSpPr>
          <p:sp>
            <p:nvSpPr>
              <p:cNvPr id="1063" name="Google Shape;1063;p14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14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14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14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14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14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14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14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14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14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14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14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14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0" name="Google Shape;1080;p14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1" name="Google Shape;1081;p14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5" name="Google Shape;1085;p14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6" name="Google Shape;1086;p14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9" name="Google Shape;1089;p14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9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15"/>
          <p:cNvGrpSpPr/>
          <p:nvPr/>
        </p:nvGrpSpPr>
        <p:grpSpPr>
          <a:xfrm>
            <a:off x="-2266124" y="-1233835"/>
            <a:ext cx="12722970" cy="7745255"/>
            <a:chOff x="-2266124" y="-1233835"/>
            <a:chExt cx="12722970" cy="7745255"/>
          </a:xfrm>
        </p:grpSpPr>
        <p:sp>
          <p:nvSpPr>
            <p:cNvPr id="1096" name="Google Shape;1096;p15"/>
            <p:cNvSpPr/>
            <p:nvPr/>
          </p:nvSpPr>
          <p:spPr>
            <a:xfrm rot="-4389916">
              <a:off x="7963369" y="-1584915"/>
              <a:ext cx="1566709" cy="309933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15"/>
            <p:cNvSpPr/>
            <p:nvPr/>
          </p:nvSpPr>
          <p:spPr>
            <a:xfrm rot="6154641">
              <a:off x="260933" y="4404487"/>
              <a:ext cx="1552307" cy="221618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15"/>
            <p:cNvSpPr/>
            <p:nvPr/>
          </p:nvSpPr>
          <p:spPr>
            <a:xfrm rot="-4389916">
              <a:off x="-1339356" y="1922485"/>
              <a:ext cx="1566709" cy="309933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9" name="Google Shape;1099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0" name="Google Shape;1100;p15"/>
          <p:cNvSpPr txBox="1"/>
          <p:nvPr>
            <p:ph idx="1" type="subTitle"/>
          </p:nvPr>
        </p:nvSpPr>
        <p:spPr>
          <a:xfrm>
            <a:off x="720000" y="1069350"/>
            <a:ext cx="77040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101" name="Google Shape;1101;p15"/>
          <p:cNvGrpSpPr/>
          <p:nvPr/>
        </p:nvGrpSpPr>
        <p:grpSpPr>
          <a:xfrm>
            <a:off x="1171970" y="922983"/>
            <a:ext cx="7724026" cy="3842495"/>
            <a:chOff x="1171970" y="922983"/>
            <a:chExt cx="7724026" cy="3842495"/>
          </a:xfrm>
        </p:grpSpPr>
        <p:grpSp>
          <p:nvGrpSpPr>
            <p:cNvPr id="1102" name="Google Shape;1102;p15"/>
            <p:cNvGrpSpPr/>
            <p:nvPr/>
          </p:nvGrpSpPr>
          <p:grpSpPr>
            <a:xfrm>
              <a:off x="8801252" y="922983"/>
              <a:ext cx="94745" cy="94745"/>
              <a:chOff x="8288135" y="1843695"/>
              <a:chExt cx="235391" cy="235391"/>
            </a:xfrm>
          </p:grpSpPr>
          <p:grpSp>
            <p:nvGrpSpPr>
              <p:cNvPr id="1103" name="Google Shape;1103;p1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04" name="Google Shape;1104;p1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5" name="Google Shape;1105;p1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06" name="Google Shape;1106;p1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07" name="Google Shape;1107;p1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08" name="Google Shape;1108;p1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09" name="Google Shape;1109;p15"/>
            <p:cNvGrpSpPr/>
            <p:nvPr/>
          </p:nvGrpSpPr>
          <p:grpSpPr>
            <a:xfrm>
              <a:off x="8399383" y="1106137"/>
              <a:ext cx="59036" cy="59036"/>
              <a:chOff x="8288135" y="1843695"/>
              <a:chExt cx="235391" cy="235391"/>
            </a:xfrm>
          </p:grpSpPr>
          <p:grpSp>
            <p:nvGrpSpPr>
              <p:cNvPr id="1110" name="Google Shape;1110;p1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11" name="Google Shape;1111;p1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2" name="Google Shape;1112;p1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13" name="Google Shape;1113;p1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14" name="Google Shape;1114;p1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5" name="Google Shape;1115;p1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16" name="Google Shape;1116;p15"/>
            <p:cNvGrpSpPr/>
            <p:nvPr/>
          </p:nvGrpSpPr>
          <p:grpSpPr>
            <a:xfrm>
              <a:off x="1409415" y="4670733"/>
              <a:ext cx="94745" cy="94745"/>
              <a:chOff x="8288135" y="1843695"/>
              <a:chExt cx="235391" cy="235391"/>
            </a:xfrm>
          </p:grpSpPr>
          <p:grpSp>
            <p:nvGrpSpPr>
              <p:cNvPr id="1117" name="Google Shape;1117;p1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18" name="Google Shape;1118;p1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19" name="Google Shape;1119;p1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20" name="Google Shape;1120;p1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21" name="Google Shape;1121;p1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2" name="Google Shape;1122;p1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23" name="Google Shape;1123;p15"/>
            <p:cNvGrpSpPr/>
            <p:nvPr/>
          </p:nvGrpSpPr>
          <p:grpSpPr>
            <a:xfrm>
              <a:off x="1171970" y="4454712"/>
              <a:ext cx="59036" cy="59036"/>
              <a:chOff x="8288135" y="1843695"/>
              <a:chExt cx="235391" cy="235391"/>
            </a:xfrm>
          </p:grpSpPr>
          <p:grpSp>
            <p:nvGrpSpPr>
              <p:cNvPr id="1124" name="Google Shape;1124;p1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25" name="Google Shape;1125;p1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6" name="Google Shape;1126;p1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27" name="Google Shape;1127;p1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28" name="Google Shape;1128;p1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29" name="Google Shape;1129;p1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130" name="Google Shape;1130;p15"/>
          <p:cNvGrpSpPr/>
          <p:nvPr/>
        </p:nvGrpSpPr>
        <p:grpSpPr>
          <a:xfrm>
            <a:off x="6952334" y="-156958"/>
            <a:ext cx="2361924" cy="1263094"/>
            <a:chOff x="6952334" y="-156958"/>
            <a:chExt cx="2361924" cy="1263094"/>
          </a:xfrm>
        </p:grpSpPr>
        <p:grpSp>
          <p:nvGrpSpPr>
            <p:cNvPr id="1131" name="Google Shape;1131;p15"/>
            <p:cNvGrpSpPr/>
            <p:nvPr/>
          </p:nvGrpSpPr>
          <p:grpSpPr>
            <a:xfrm flipH="1" rot="873074">
              <a:off x="8212593" y="498256"/>
              <a:ext cx="494605" cy="554641"/>
              <a:chOff x="5338199" y="2122228"/>
              <a:chExt cx="425282" cy="476904"/>
            </a:xfrm>
          </p:grpSpPr>
          <p:sp>
            <p:nvSpPr>
              <p:cNvPr id="1132" name="Google Shape;1132;p15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15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15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15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15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15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15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15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15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15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15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15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4" name="Google Shape;1144;p15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5" name="Google Shape;1145;p15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15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15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15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15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15"/>
            <p:cNvGrpSpPr/>
            <p:nvPr/>
          </p:nvGrpSpPr>
          <p:grpSpPr>
            <a:xfrm rot="-995402">
              <a:off x="6956619" y="66029"/>
              <a:ext cx="1600357" cy="263344"/>
              <a:chOff x="4719162" y="3034521"/>
              <a:chExt cx="1600477" cy="263364"/>
            </a:xfrm>
          </p:grpSpPr>
          <p:sp>
            <p:nvSpPr>
              <p:cNvPr id="1151" name="Google Shape;1151;p1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1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15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15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15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15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15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15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15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0" name="Google Shape;1160;p15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1" name="Google Shape;1161;p15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15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15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4" name="Google Shape;1164;p15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15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15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1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1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1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1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15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15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15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5" name="Google Shape;1175;p1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6" name="Google Shape;1176;p1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7" name="Google Shape;1177;p1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1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1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1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15"/>
            <p:cNvGrpSpPr/>
            <p:nvPr/>
          </p:nvGrpSpPr>
          <p:grpSpPr>
            <a:xfrm rot="2150117">
              <a:off x="8484297" y="352448"/>
              <a:ext cx="870417" cy="143230"/>
              <a:chOff x="4719162" y="3034521"/>
              <a:chExt cx="1600477" cy="263364"/>
            </a:xfrm>
          </p:grpSpPr>
          <p:sp>
            <p:nvSpPr>
              <p:cNvPr id="1183" name="Google Shape;1183;p1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1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15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15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15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15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15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15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15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15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15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4" name="Google Shape;1194;p15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5" name="Google Shape;1195;p15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15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15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15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15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1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1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1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1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15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15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15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1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1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1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1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1" name="Google Shape;1211;p1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2" name="Google Shape;1212;p1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15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_1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6" name="Google Shape;1216;p16"/>
          <p:cNvSpPr txBox="1"/>
          <p:nvPr>
            <p:ph idx="1" type="subTitle"/>
          </p:nvPr>
        </p:nvSpPr>
        <p:spPr>
          <a:xfrm>
            <a:off x="719938" y="1068900"/>
            <a:ext cx="3742500" cy="29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7" name="Google Shape;1217;p16"/>
          <p:cNvSpPr txBox="1"/>
          <p:nvPr>
            <p:ph idx="2" type="subTitle"/>
          </p:nvPr>
        </p:nvSpPr>
        <p:spPr>
          <a:xfrm>
            <a:off x="4681558" y="1068900"/>
            <a:ext cx="3742500" cy="29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u="sng"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1218" name="Google Shape;1218;p16"/>
          <p:cNvGrpSpPr/>
          <p:nvPr/>
        </p:nvGrpSpPr>
        <p:grpSpPr>
          <a:xfrm>
            <a:off x="793733" y="159408"/>
            <a:ext cx="6983186" cy="4695270"/>
            <a:chOff x="793733" y="159408"/>
            <a:chExt cx="6983186" cy="4695270"/>
          </a:xfrm>
        </p:grpSpPr>
        <p:grpSp>
          <p:nvGrpSpPr>
            <p:cNvPr id="1219" name="Google Shape;1219;p16"/>
            <p:cNvGrpSpPr/>
            <p:nvPr/>
          </p:nvGrpSpPr>
          <p:grpSpPr>
            <a:xfrm>
              <a:off x="7121177" y="4759933"/>
              <a:ext cx="94745" cy="94745"/>
              <a:chOff x="8288135" y="1843695"/>
              <a:chExt cx="235391" cy="235391"/>
            </a:xfrm>
          </p:grpSpPr>
          <p:grpSp>
            <p:nvGrpSpPr>
              <p:cNvPr id="1220" name="Google Shape;1220;p1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21" name="Google Shape;1221;p1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2" name="Google Shape;1222;p1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23" name="Google Shape;1223;p1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24" name="Google Shape;1224;p1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5" name="Google Shape;1225;p1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26" name="Google Shape;1226;p16"/>
            <p:cNvGrpSpPr/>
            <p:nvPr/>
          </p:nvGrpSpPr>
          <p:grpSpPr>
            <a:xfrm>
              <a:off x="7717883" y="4700887"/>
              <a:ext cx="59036" cy="59036"/>
              <a:chOff x="8288135" y="1843695"/>
              <a:chExt cx="235391" cy="235391"/>
            </a:xfrm>
          </p:grpSpPr>
          <p:grpSp>
            <p:nvGrpSpPr>
              <p:cNvPr id="1227" name="Google Shape;1227;p1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28" name="Google Shape;1228;p1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29" name="Google Shape;1229;p1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30" name="Google Shape;1230;p1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31" name="Google Shape;1231;p1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2" name="Google Shape;1232;p1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33" name="Google Shape;1233;p16"/>
            <p:cNvGrpSpPr/>
            <p:nvPr/>
          </p:nvGrpSpPr>
          <p:grpSpPr>
            <a:xfrm>
              <a:off x="1068790" y="159408"/>
              <a:ext cx="94745" cy="94745"/>
              <a:chOff x="8288135" y="1843695"/>
              <a:chExt cx="235391" cy="235391"/>
            </a:xfrm>
          </p:grpSpPr>
          <p:grpSp>
            <p:nvGrpSpPr>
              <p:cNvPr id="1234" name="Google Shape;1234;p1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35" name="Google Shape;1235;p1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6" name="Google Shape;1236;p1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37" name="Google Shape;1237;p1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38" name="Google Shape;1238;p1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9" name="Google Shape;1239;p1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40" name="Google Shape;1240;p16"/>
            <p:cNvGrpSpPr/>
            <p:nvPr/>
          </p:nvGrpSpPr>
          <p:grpSpPr>
            <a:xfrm>
              <a:off x="793733" y="334812"/>
              <a:ext cx="59036" cy="59036"/>
              <a:chOff x="8288135" y="1843695"/>
              <a:chExt cx="235391" cy="235391"/>
            </a:xfrm>
          </p:grpSpPr>
          <p:grpSp>
            <p:nvGrpSpPr>
              <p:cNvPr id="1241" name="Google Shape;1241;p1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42" name="Google Shape;1242;p1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3" name="Google Shape;1243;p1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44" name="Google Shape;1244;p1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45" name="Google Shape;1245;p1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46" name="Google Shape;1246;p1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247" name="Google Shape;1247;p16"/>
          <p:cNvGrpSpPr/>
          <p:nvPr/>
        </p:nvGrpSpPr>
        <p:grpSpPr>
          <a:xfrm>
            <a:off x="-1080312" y="-1075436"/>
            <a:ext cx="11338505" cy="7855450"/>
            <a:chOff x="-1080312" y="-1075436"/>
            <a:chExt cx="11338505" cy="7855450"/>
          </a:xfrm>
        </p:grpSpPr>
        <p:sp>
          <p:nvSpPr>
            <p:cNvPr id="1248" name="Google Shape;1248;p16"/>
            <p:cNvSpPr/>
            <p:nvPr/>
          </p:nvSpPr>
          <p:spPr>
            <a:xfrm rot="3041910">
              <a:off x="7779494" y="3642609"/>
              <a:ext cx="1566708" cy="3099333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16"/>
            <p:cNvSpPr/>
            <p:nvPr/>
          </p:nvSpPr>
          <p:spPr>
            <a:xfrm flipH="1" rot="4393563">
              <a:off x="-613693" y="-1116852"/>
              <a:ext cx="1423684" cy="203253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-1080312" y="665476"/>
              <a:ext cx="1581150" cy="1023938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Google Shape;1251;p16"/>
          <p:cNvGrpSpPr/>
          <p:nvPr/>
        </p:nvGrpSpPr>
        <p:grpSpPr>
          <a:xfrm>
            <a:off x="7121166" y="3671344"/>
            <a:ext cx="2232155" cy="1644930"/>
            <a:chOff x="7121166" y="3671344"/>
            <a:chExt cx="2232155" cy="1644930"/>
          </a:xfrm>
        </p:grpSpPr>
        <p:grpSp>
          <p:nvGrpSpPr>
            <p:cNvPr id="1252" name="Google Shape;1252;p16"/>
            <p:cNvGrpSpPr/>
            <p:nvPr/>
          </p:nvGrpSpPr>
          <p:grpSpPr>
            <a:xfrm>
              <a:off x="7121166" y="4430880"/>
              <a:ext cx="494560" cy="554591"/>
              <a:chOff x="5338199" y="2122228"/>
              <a:chExt cx="425282" cy="476904"/>
            </a:xfrm>
          </p:grpSpPr>
          <p:sp>
            <p:nvSpPr>
              <p:cNvPr id="1253" name="Google Shape;1253;p16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16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16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16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16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16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16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16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16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16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3" name="Google Shape;1263;p16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16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16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16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16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16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16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16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1" name="Google Shape;1271;p16"/>
            <p:cNvGrpSpPr/>
            <p:nvPr/>
          </p:nvGrpSpPr>
          <p:grpSpPr>
            <a:xfrm rot="-4811217">
              <a:off x="8181612" y="4748048"/>
              <a:ext cx="494567" cy="554598"/>
              <a:chOff x="5338199" y="2122228"/>
              <a:chExt cx="425282" cy="476904"/>
            </a:xfrm>
          </p:grpSpPr>
          <p:sp>
            <p:nvSpPr>
              <p:cNvPr id="1272" name="Google Shape;1272;p16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16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16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16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16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16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16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16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16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16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16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16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16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16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0" name="Google Shape;1290;p16"/>
            <p:cNvGrpSpPr/>
            <p:nvPr/>
          </p:nvGrpSpPr>
          <p:grpSpPr>
            <a:xfrm rot="-1334580">
              <a:off x="7762695" y="3964436"/>
              <a:ext cx="1600327" cy="263339"/>
              <a:chOff x="4719162" y="3034521"/>
              <a:chExt cx="1600477" cy="263364"/>
            </a:xfrm>
          </p:grpSpPr>
          <p:sp>
            <p:nvSpPr>
              <p:cNvPr id="1291" name="Google Shape;1291;p16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16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16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16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16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16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16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16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9" name="Google Shape;1299;p16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0" name="Google Shape;1300;p16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1" name="Google Shape;1301;p16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2" name="Google Shape;1302;p16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16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16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16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16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16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16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16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16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16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16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16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16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16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16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16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16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16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16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16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17"/>
          <p:cNvSpPr txBox="1"/>
          <p:nvPr>
            <p:ph hasCustomPrompt="1" type="title"/>
          </p:nvPr>
        </p:nvSpPr>
        <p:spPr>
          <a:xfrm>
            <a:off x="715102" y="2731705"/>
            <a:ext cx="3142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4" name="Google Shape;1324;p17"/>
          <p:cNvSpPr txBox="1"/>
          <p:nvPr>
            <p:ph idx="1" type="subTitle"/>
          </p:nvPr>
        </p:nvSpPr>
        <p:spPr>
          <a:xfrm>
            <a:off x="715113" y="3431101"/>
            <a:ext cx="3142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5" name="Google Shape;1325;p17"/>
          <p:cNvSpPr txBox="1"/>
          <p:nvPr>
            <p:ph hasCustomPrompt="1" idx="2" type="title"/>
          </p:nvPr>
        </p:nvSpPr>
        <p:spPr>
          <a:xfrm>
            <a:off x="2375425" y="1020725"/>
            <a:ext cx="3142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6" name="Google Shape;1326;p17"/>
          <p:cNvSpPr txBox="1"/>
          <p:nvPr>
            <p:ph idx="3" type="subTitle"/>
          </p:nvPr>
        </p:nvSpPr>
        <p:spPr>
          <a:xfrm>
            <a:off x="2375425" y="1720109"/>
            <a:ext cx="3142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7" name="Google Shape;1327;p17"/>
          <p:cNvSpPr txBox="1"/>
          <p:nvPr>
            <p:ph hasCustomPrompt="1" idx="4" type="title"/>
          </p:nvPr>
        </p:nvSpPr>
        <p:spPr>
          <a:xfrm>
            <a:off x="4035737" y="2731705"/>
            <a:ext cx="3142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28" name="Google Shape;1328;p17"/>
          <p:cNvSpPr txBox="1"/>
          <p:nvPr>
            <p:ph idx="5" type="subTitle"/>
          </p:nvPr>
        </p:nvSpPr>
        <p:spPr>
          <a:xfrm>
            <a:off x="4035748" y="3431101"/>
            <a:ext cx="3142500" cy="3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29" name="Google Shape;1329;p17"/>
          <p:cNvGrpSpPr/>
          <p:nvPr/>
        </p:nvGrpSpPr>
        <p:grpSpPr>
          <a:xfrm>
            <a:off x="-1873764" y="-538967"/>
            <a:ext cx="11885848" cy="7600391"/>
            <a:chOff x="-1873764" y="-538967"/>
            <a:chExt cx="11885848" cy="7600391"/>
          </a:xfrm>
        </p:grpSpPr>
        <p:grpSp>
          <p:nvGrpSpPr>
            <p:cNvPr id="1330" name="Google Shape;1330;p17"/>
            <p:cNvGrpSpPr/>
            <p:nvPr/>
          </p:nvGrpSpPr>
          <p:grpSpPr>
            <a:xfrm>
              <a:off x="6862177" y="2495233"/>
              <a:ext cx="3149908" cy="4566191"/>
              <a:chOff x="6862177" y="2495233"/>
              <a:chExt cx="3149908" cy="4566191"/>
            </a:xfrm>
          </p:grpSpPr>
          <p:sp>
            <p:nvSpPr>
              <p:cNvPr id="1331" name="Google Shape;1331;p17"/>
              <p:cNvSpPr/>
              <p:nvPr/>
            </p:nvSpPr>
            <p:spPr>
              <a:xfrm>
                <a:off x="6862177" y="3962062"/>
                <a:ext cx="1566723" cy="3099362"/>
              </a:xfrm>
              <a:custGeom>
                <a:rect b="b" l="l" r="r" t="t"/>
                <a:pathLst>
                  <a:path extrusionOk="0" h="1033" w="522">
                    <a:moveTo>
                      <a:pt x="391" y="0"/>
                    </a:moveTo>
                    <a:cubicBezTo>
                      <a:pt x="380" y="0"/>
                      <a:pt x="369" y="2"/>
                      <a:pt x="359" y="7"/>
                    </a:cubicBezTo>
                    <a:cubicBezTo>
                      <a:pt x="341" y="17"/>
                      <a:pt x="326" y="34"/>
                      <a:pt x="322" y="54"/>
                    </a:cubicBezTo>
                    <a:cubicBezTo>
                      <a:pt x="321" y="56"/>
                      <a:pt x="321" y="58"/>
                      <a:pt x="321" y="59"/>
                    </a:cubicBezTo>
                    <a:cubicBezTo>
                      <a:pt x="310" y="56"/>
                      <a:pt x="299" y="53"/>
                      <a:pt x="288" y="53"/>
                    </a:cubicBezTo>
                    <a:cubicBezTo>
                      <a:pt x="284" y="53"/>
                      <a:pt x="280" y="53"/>
                      <a:pt x="276" y="54"/>
                    </a:cubicBezTo>
                    <a:cubicBezTo>
                      <a:pt x="257" y="58"/>
                      <a:pt x="244" y="71"/>
                      <a:pt x="236" y="88"/>
                    </a:cubicBezTo>
                    <a:cubicBezTo>
                      <a:pt x="228" y="104"/>
                      <a:pt x="223" y="122"/>
                      <a:pt x="219" y="139"/>
                    </a:cubicBezTo>
                    <a:cubicBezTo>
                      <a:pt x="217" y="148"/>
                      <a:pt x="216" y="158"/>
                      <a:pt x="216" y="167"/>
                    </a:cubicBezTo>
                    <a:cubicBezTo>
                      <a:pt x="216" y="175"/>
                      <a:pt x="217" y="183"/>
                      <a:pt x="220" y="190"/>
                    </a:cubicBezTo>
                    <a:cubicBezTo>
                      <a:pt x="214" y="188"/>
                      <a:pt x="208" y="186"/>
                      <a:pt x="201" y="186"/>
                    </a:cubicBezTo>
                    <a:cubicBezTo>
                      <a:pt x="197" y="185"/>
                      <a:pt x="193" y="185"/>
                      <a:pt x="188" y="185"/>
                    </a:cubicBezTo>
                    <a:cubicBezTo>
                      <a:pt x="167" y="185"/>
                      <a:pt x="146" y="191"/>
                      <a:pt x="128" y="200"/>
                    </a:cubicBezTo>
                    <a:cubicBezTo>
                      <a:pt x="88" y="220"/>
                      <a:pt x="53" y="260"/>
                      <a:pt x="53" y="307"/>
                    </a:cubicBezTo>
                    <a:cubicBezTo>
                      <a:pt x="53" y="335"/>
                      <a:pt x="66" y="360"/>
                      <a:pt x="80" y="383"/>
                    </a:cubicBezTo>
                    <a:cubicBezTo>
                      <a:pt x="80" y="383"/>
                      <a:pt x="79" y="383"/>
                      <a:pt x="78" y="383"/>
                    </a:cubicBezTo>
                    <a:cubicBezTo>
                      <a:pt x="66" y="383"/>
                      <a:pt x="54" y="387"/>
                      <a:pt x="44" y="393"/>
                    </a:cubicBezTo>
                    <a:cubicBezTo>
                      <a:pt x="28" y="403"/>
                      <a:pt x="17" y="419"/>
                      <a:pt x="12" y="437"/>
                    </a:cubicBezTo>
                    <a:cubicBezTo>
                      <a:pt x="0" y="479"/>
                      <a:pt x="20" y="520"/>
                      <a:pt x="48" y="551"/>
                    </a:cubicBezTo>
                    <a:cubicBezTo>
                      <a:pt x="61" y="566"/>
                      <a:pt x="76" y="580"/>
                      <a:pt x="92" y="592"/>
                    </a:cubicBezTo>
                    <a:cubicBezTo>
                      <a:pt x="65" y="599"/>
                      <a:pt x="43" y="620"/>
                      <a:pt x="30" y="645"/>
                    </a:cubicBezTo>
                    <a:cubicBezTo>
                      <a:pt x="23" y="660"/>
                      <a:pt x="20" y="677"/>
                      <a:pt x="22" y="694"/>
                    </a:cubicBezTo>
                    <a:cubicBezTo>
                      <a:pt x="24" y="715"/>
                      <a:pt x="34" y="734"/>
                      <a:pt x="44" y="752"/>
                    </a:cubicBezTo>
                    <a:cubicBezTo>
                      <a:pt x="54" y="770"/>
                      <a:pt x="64" y="787"/>
                      <a:pt x="70" y="807"/>
                    </a:cubicBezTo>
                    <a:cubicBezTo>
                      <a:pt x="68" y="806"/>
                      <a:pt x="67" y="806"/>
                      <a:pt x="65" y="806"/>
                    </a:cubicBezTo>
                    <a:cubicBezTo>
                      <a:pt x="44" y="806"/>
                      <a:pt x="25" y="823"/>
                      <a:pt x="18" y="843"/>
                    </a:cubicBezTo>
                    <a:cubicBezTo>
                      <a:pt x="7" y="876"/>
                      <a:pt x="27" y="909"/>
                      <a:pt x="42" y="938"/>
                    </a:cubicBezTo>
                    <a:cubicBezTo>
                      <a:pt x="47" y="947"/>
                      <a:pt x="52" y="956"/>
                      <a:pt x="56" y="966"/>
                    </a:cubicBezTo>
                    <a:cubicBezTo>
                      <a:pt x="58" y="971"/>
                      <a:pt x="60" y="976"/>
                      <a:pt x="61" y="981"/>
                    </a:cubicBezTo>
                    <a:cubicBezTo>
                      <a:pt x="61" y="984"/>
                      <a:pt x="62" y="986"/>
                      <a:pt x="62" y="989"/>
                    </a:cubicBezTo>
                    <a:cubicBezTo>
                      <a:pt x="62" y="989"/>
                      <a:pt x="62" y="990"/>
                      <a:pt x="62" y="991"/>
                    </a:cubicBezTo>
                    <a:cubicBezTo>
                      <a:pt x="61" y="991"/>
                      <a:pt x="59" y="992"/>
                      <a:pt x="58" y="993"/>
                    </a:cubicBezTo>
                    <a:cubicBezTo>
                      <a:pt x="57" y="995"/>
                      <a:pt x="56" y="998"/>
                      <a:pt x="57" y="1000"/>
                    </a:cubicBezTo>
                    <a:cubicBezTo>
                      <a:pt x="56" y="1005"/>
                      <a:pt x="57" y="1012"/>
                      <a:pt x="60" y="1017"/>
                    </a:cubicBezTo>
                    <a:cubicBezTo>
                      <a:pt x="64" y="1023"/>
                      <a:pt x="70" y="1026"/>
                      <a:pt x="77" y="1028"/>
                    </a:cubicBezTo>
                    <a:cubicBezTo>
                      <a:pt x="79" y="1029"/>
                      <a:pt x="81" y="1029"/>
                      <a:pt x="82" y="1029"/>
                    </a:cubicBezTo>
                    <a:cubicBezTo>
                      <a:pt x="83" y="1030"/>
                      <a:pt x="84" y="1030"/>
                      <a:pt x="85" y="1031"/>
                    </a:cubicBezTo>
                    <a:cubicBezTo>
                      <a:pt x="89" y="1031"/>
                      <a:pt x="92" y="1031"/>
                      <a:pt x="95" y="1031"/>
                    </a:cubicBezTo>
                    <a:cubicBezTo>
                      <a:pt x="98" y="1031"/>
                      <a:pt x="101" y="1031"/>
                      <a:pt x="104" y="1031"/>
                    </a:cubicBezTo>
                    <a:cubicBezTo>
                      <a:pt x="106" y="1032"/>
                      <a:pt x="109" y="1033"/>
                      <a:pt x="111" y="1033"/>
                    </a:cubicBezTo>
                    <a:cubicBezTo>
                      <a:pt x="112" y="1033"/>
                      <a:pt x="113" y="1033"/>
                      <a:pt x="114" y="1033"/>
                    </a:cubicBezTo>
                    <a:cubicBezTo>
                      <a:pt x="123" y="1033"/>
                      <a:pt x="131" y="1029"/>
                      <a:pt x="138" y="1024"/>
                    </a:cubicBezTo>
                    <a:cubicBezTo>
                      <a:pt x="151" y="1015"/>
                      <a:pt x="163" y="1004"/>
                      <a:pt x="172" y="990"/>
                    </a:cubicBezTo>
                    <a:cubicBezTo>
                      <a:pt x="192" y="963"/>
                      <a:pt x="200" y="929"/>
                      <a:pt x="196" y="896"/>
                    </a:cubicBezTo>
                    <a:cubicBezTo>
                      <a:pt x="195" y="886"/>
                      <a:pt x="193" y="876"/>
                      <a:pt x="190" y="867"/>
                    </a:cubicBezTo>
                    <a:cubicBezTo>
                      <a:pt x="235" y="864"/>
                      <a:pt x="278" y="847"/>
                      <a:pt x="312" y="818"/>
                    </a:cubicBezTo>
                    <a:cubicBezTo>
                      <a:pt x="345" y="789"/>
                      <a:pt x="371" y="749"/>
                      <a:pt x="372" y="704"/>
                    </a:cubicBezTo>
                    <a:cubicBezTo>
                      <a:pt x="373" y="687"/>
                      <a:pt x="370" y="669"/>
                      <a:pt x="365" y="653"/>
                    </a:cubicBezTo>
                    <a:cubicBezTo>
                      <a:pt x="396" y="635"/>
                      <a:pt x="425" y="608"/>
                      <a:pt x="435" y="573"/>
                    </a:cubicBezTo>
                    <a:cubicBezTo>
                      <a:pt x="439" y="555"/>
                      <a:pt x="440" y="536"/>
                      <a:pt x="435" y="518"/>
                    </a:cubicBezTo>
                    <a:cubicBezTo>
                      <a:pt x="430" y="500"/>
                      <a:pt x="419" y="485"/>
                      <a:pt x="404" y="474"/>
                    </a:cubicBezTo>
                    <a:cubicBezTo>
                      <a:pt x="398" y="469"/>
                      <a:pt x="392" y="465"/>
                      <a:pt x="385" y="462"/>
                    </a:cubicBezTo>
                    <a:cubicBezTo>
                      <a:pt x="373" y="447"/>
                      <a:pt x="383" y="421"/>
                      <a:pt x="391" y="406"/>
                    </a:cubicBezTo>
                    <a:cubicBezTo>
                      <a:pt x="401" y="387"/>
                      <a:pt x="414" y="371"/>
                      <a:pt x="428" y="355"/>
                    </a:cubicBezTo>
                    <a:cubicBezTo>
                      <a:pt x="455" y="323"/>
                      <a:pt x="485" y="292"/>
                      <a:pt x="504" y="254"/>
                    </a:cubicBezTo>
                    <a:cubicBezTo>
                      <a:pt x="514" y="235"/>
                      <a:pt x="520" y="213"/>
                      <a:pt x="521" y="190"/>
                    </a:cubicBezTo>
                    <a:cubicBezTo>
                      <a:pt x="522" y="166"/>
                      <a:pt x="518" y="141"/>
                      <a:pt x="510" y="118"/>
                    </a:cubicBezTo>
                    <a:cubicBezTo>
                      <a:pt x="496" y="73"/>
                      <a:pt x="470" y="23"/>
                      <a:pt x="423" y="6"/>
                    </a:cubicBezTo>
                    <a:cubicBezTo>
                      <a:pt x="413" y="2"/>
                      <a:pt x="402" y="0"/>
                      <a:pt x="391" y="0"/>
                    </a:cubicBezTo>
                  </a:path>
                </a:pathLst>
              </a:custGeom>
              <a:solidFill>
                <a:srgbClr val="947E77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17"/>
              <p:cNvSpPr/>
              <p:nvPr/>
            </p:nvSpPr>
            <p:spPr>
              <a:xfrm>
                <a:off x="8076187" y="2495233"/>
                <a:ext cx="859576" cy="1227180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17"/>
              <p:cNvSpPr/>
              <p:nvPr/>
            </p:nvSpPr>
            <p:spPr>
              <a:xfrm rot="668865">
                <a:off x="8139782" y="3088511"/>
                <a:ext cx="1658995" cy="2368481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17"/>
            <p:cNvGrpSpPr/>
            <p:nvPr/>
          </p:nvGrpSpPr>
          <p:grpSpPr>
            <a:xfrm>
              <a:off x="-1873764" y="-538967"/>
              <a:ext cx="3441261" cy="3325225"/>
              <a:chOff x="-1873764" y="-538967"/>
              <a:chExt cx="3441261" cy="3325225"/>
            </a:xfrm>
          </p:grpSpPr>
          <p:sp>
            <p:nvSpPr>
              <p:cNvPr id="1335" name="Google Shape;1335;p17"/>
              <p:cNvSpPr/>
              <p:nvPr/>
            </p:nvSpPr>
            <p:spPr>
              <a:xfrm rot="-8832695">
                <a:off x="-678859" y="62421"/>
                <a:ext cx="1718841" cy="2453910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17"/>
              <p:cNvSpPr/>
              <p:nvPr/>
            </p:nvSpPr>
            <p:spPr>
              <a:xfrm rot="1590754">
                <a:off x="-1338990" y="-322649"/>
                <a:ext cx="1623750" cy="2778501"/>
              </a:xfrm>
              <a:custGeom>
                <a:rect b="b" l="l" r="r" t="t"/>
                <a:pathLst>
                  <a:path extrusionOk="0" h="698" w="408">
                    <a:moveTo>
                      <a:pt x="290" y="0"/>
                    </a:moveTo>
                    <a:cubicBezTo>
                      <a:pt x="272" y="0"/>
                      <a:pt x="253" y="4"/>
                      <a:pt x="236" y="12"/>
                    </a:cubicBezTo>
                    <a:cubicBezTo>
                      <a:pt x="224" y="19"/>
                      <a:pt x="213" y="26"/>
                      <a:pt x="204" y="36"/>
                    </a:cubicBezTo>
                    <a:cubicBezTo>
                      <a:pt x="206" y="33"/>
                      <a:pt x="158" y="22"/>
                      <a:pt x="152" y="22"/>
                    </a:cubicBezTo>
                    <a:cubicBezTo>
                      <a:pt x="152" y="22"/>
                      <a:pt x="151" y="22"/>
                      <a:pt x="151" y="22"/>
                    </a:cubicBezTo>
                    <a:cubicBezTo>
                      <a:pt x="102" y="24"/>
                      <a:pt x="53" y="55"/>
                      <a:pt x="31" y="100"/>
                    </a:cubicBezTo>
                    <a:cubicBezTo>
                      <a:pt x="0" y="163"/>
                      <a:pt x="30" y="287"/>
                      <a:pt x="113" y="296"/>
                    </a:cubicBezTo>
                    <a:cubicBezTo>
                      <a:pt x="115" y="314"/>
                      <a:pt x="114" y="333"/>
                      <a:pt x="115" y="350"/>
                    </a:cubicBezTo>
                    <a:cubicBezTo>
                      <a:pt x="117" y="387"/>
                      <a:pt x="125" y="424"/>
                      <a:pt x="153" y="449"/>
                    </a:cubicBezTo>
                    <a:cubicBezTo>
                      <a:pt x="163" y="458"/>
                      <a:pt x="174" y="463"/>
                      <a:pt x="187" y="466"/>
                    </a:cubicBezTo>
                    <a:cubicBezTo>
                      <a:pt x="184" y="472"/>
                      <a:pt x="181" y="477"/>
                      <a:pt x="177" y="482"/>
                    </a:cubicBezTo>
                    <a:cubicBezTo>
                      <a:pt x="164" y="498"/>
                      <a:pt x="146" y="510"/>
                      <a:pt x="129" y="524"/>
                    </a:cubicBezTo>
                    <a:cubicBezTo>
                      <a:pt x="113" y="538"/>
                      <a:pt x="99" y="553"/>
                      <a:pt x="86" y="570"/>
                    </a:cubicBezTo>
                    <a:cubicBezTo>
                      <a:pt x="74" y="586"/>
                      <a:pt x="62" y="605"/>
                      <a:pt x="55" y="624"/>
                    </a:cubicBezTo>
                    <a:cubicBezTo>
                      <a:pt x="47" y="647"/>
                      <a:pt x="47" y="673"/>
                      <a:pt x="61" y="693"/>
                    </a:cubicBezTo>
                    <a:cubicBezTo>
                      <a:pt x="63" y="696"/>
                      <a:pt x="66" y="698"/>
                      <a:pt x="69" y="698"/>
                    </a:cubicBezTo>
                    <a:cubicBezTo>
                      <a:pt x="72" y="698"/>
                      <a:pt x="75" y="696"/>
                      <a:pt x="77" y="694"/>
                    </a:cubicBezTo>
                    <a:cubicBezTo>
                      <a:pt x="77" y="693"/>
                      <a:pt x="78" y="693"/>
                      <a:pt x="78" y="692"/>
                    </a:cubicBezTo>
                    <a:cubicBezTo>
                      <a:pt x="97" y="673"/>
                      <a:pt x="121" y="660"/>
                      <a:pt x="147" y="655"/>
                    </a:cubicBezTo>
                    <a:cubicBezTo>
                      <a:pt x="163" y="653"/>
                      <a:pt x="179" y="653"/>
                      <a:pt x="194" y="652"/>
                    </a:cubicBezTo>
                    <a:cubicBezTo>
                      <a:pt x="208" y="651"/>
                      <a:pt x="221" y="648"/>
                      <a:pt x="234" y="643"/>
                    </a:cubicBezTo>
                    <a:cubicBezTo>
                      <a:pt x="284" y="624"/>
                      <a:pt x="321" y="572"/>
                      <a:pt x="311" y="517"/>
                    </a:cubicBezTo>
                    <a:cubicBezTo>
                      <a:pt x="310" y="515"/>
                      <a:pt x="310" y="513"/>
                      <a:pt x="310" y="511"/>
                    </a:cubicBezTo>
                    <a:cubicBezTo>
                      <a:pt x="317" y="502"/>
                      <a:pt x="324" y="492"/>
                      <a:pt x="328" y="481"/>
                    </a:cubicBezTo>
                    <a:cubicBezTo>
                      <a:pt x="336" y="462"/>
                      <a:pt x="338" y="440"/>
                      <a:pt x="338" y="420"/>
                    </a:cubicBezTo>
                    <a:cubicBezTo>
                      <a:pt x="338" y="418"/>
                      <a:pt x="338" y="416"/>
                      <a:pt x="338" y="414"/>
                    </a:cubicBezTo>
                    <a:cubicBezTo>
                      <a:pt x="355" y="400"/>
                      <a:pt x="370" y="384"/>
                      <a:pt x="380" y="365"/>
                    </a:cubicBezTo>
                    <a:cubicBezTo>
                      <a:pt x="393" y="341"/>
                      <a:pt x="396" y="315"/>
                      <a:pt x="390" y="289"/>
                    </a:cubicBezTo>
                    <a:cubicBezTo>
                      <a:pt x="382" y="261"/>
                      <a:pt x="365" y="238"/>
                      <a:pt x="346" y="217"/>
                    </a:cubicBezTo>
                    <a:cubicBezTo>
                      <a:pt x="344" y="215"/>
                      <a:pt x="341" y="212"/>
                      <a:pt x="339" y="210"/>
                    </a:cubicBezTo>
                    <a:cubicBezTo>
                      <a:pt x="363" y="193"/>
                      <a:pt x="386" y="173"/>
                      <a:pt x="397" y="145"/>
                    </a:cubicBezTo>
                    <a:cubicBezTo>
                      <a:pt x="408" y="117"/>
                      <a:pt x="406" y="85"/>
                      <a:pt x="392" y="59"/>
                    </a:cubicBezTo>
                    <a:cubicBezTo>
                      <a:pt x="372" y="21"/>
                      <a:pt x="331" y="0"/>
                      <a:pt x="290" y="0"/>
                    </a:cubicBezTo>
                  </a:path>
                </a:pathLst>
              </a:custGeom>
              <a:solidFill>
                <a:srgbClr val="947E77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9" name="Google Shape;1339;p18"/>
          <p:cNvSpPr txBox="1"/>
          <p:nvPr>
            <p:ph idx="1" type="subTitle"/>
          </p:nvPr>
        </p:nvSpPr>
        <p:spPr>
          <a:xfrm>
            <a:off x="724875" y="2410225"/>
            <a:ext cx="24510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0" name="Google Shape;1340;p18"/>
          <p:cNvSpPr txBox="1"/>
          <p:nvPr>
            <p:ph idx="2" type="subTitle"/>
          </p:nvPr>
        </p:nvSpPr>
        <p:spPr>
          <a:xfrm>
            <a:off x="3351429" y="2410225"/>
            <a:ext cx="24510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1" name="Google Shape;1341;p18"/>
          <p:cNvSpPr txBox="1"/>
          <p:nvPr>
            <p:ph idx="3" type="subTitle"/>
          </p:nvPr>
        </p:nvSpPr>
        <p:spPr>
          <a:xfrm>
            <a:off x="5977990" y="2410225"/>
            <a:ext cx="2451000" cy="19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2" name="Google Shape;1342;p18"/>
          <p:cNvSpPr txBox="1"/>
          <p:nvPr>
            <p:ph idx="4" type="subTitle"/>
          </p:nvPr>
        </p:nvSpPr>
        <p:spPr>
          <a:xfrm>
            <a:off x="724875" y="1953000"/>
            <a:ext cx="2451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343" name="Google Shape;1343;p18"/>
          <p:cNvSpPr txBox="1"/>
          <p:nvPr>
            <p:ph idx="5" type="subTitle"/>
          </p:nvPr>
        </p:nvSpPr>
        <p:spPr>
          <a:xfrm>
            <a:off x="3351433" y="1953000"/>
            <a:ext cx="2451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344" name="Google Shape;1344;p18"/>
          <p:cNvSpPr txBox="1"/>
          <p:nvPr>
            <p:ph idx="6" type="subTitle"/>
          </p:nvPr>
        </p:nvSpPr>
        <p:spPr>
          <a:xfrm>
            <a:off x="5977990" y="1953000"/>
            <a:ext cx="2451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1345" name="Google Shape;1345;p18"/>
          <p:cNvGrpSpPr/>
          <p:nvPr/>
        </p:nvGrpSpPr>
        <p:grpSpPr>
          <a:xfrm>
            <a:off x="386383" y="265145"/>
            <a:ext cx="8481789" cy="4113328"/>
            <a:chOff x="386383" y="265145"/>
            <a:chExt cx="8481789" cy="4113328"/>
          </a:xfrm>
        </p:grpSpPr>
        <p:grpSp>
          <p:nvGrpSpPr>
            <p:cNvPr id="1346" name="Google Shape;1346;p18"/>
            <p:cNvGrpSpPr/>
            <p:nvPr/>
          </p:nvGrpSpPr>
          <p:grpSpPr>
            <a:xfrm>
              <a:off x="8773427" y="3735733"/>
              <a:ext cx="94745" cy="94745"/>
              <a:chOff x="8288135" y="1843695"/>
              <a:chExt cx="235391" cy="235391"/>
            </a:xfrm>
          </p:grpSpPr>
          <p:grpSp>
            <p:nvGrpSpPr>
              <p:cNvPr id="1347" name="Google Shape;1347;p1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48" name="Google Shape;1348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49" name="Google Shape;1349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50" name="Google Shape;1350;p1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51" name="Google Shape;1351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2" name="Google Shape;1352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53" name="Google Shape;1353;p18"/>
            <p:cNvGrpSpPr/>
            <p:nvPr/>
          </p:nvGrpSpPr>
          <p:grpSpPr>
            <a:xfrm>
              <a:off x="386383" y="2008312"/>
              <a:ext cx="59036" cy="59036"/>
              <a:chOff x="8288135" y="1843695"/>
              <a:chExt cx="235391" cy="235391"/>
            </a:xfrm>
          </p:grpSpPr>
          <p:grpSp>
            <p:nvGrpSpPr>
              <p:cNvPr id="1354" name="Google Shape;1354;p1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55" name="Google Shape;1355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6" name="Google Shape;1356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57" name="Google Shape;1357;p1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58" name="Google Shape;1358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59" name="Google Shape;1359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60" name="Google Shape;1360;p18"/>
            <p:cNvGrpSpPr/>
            <p:nvPr/>
          </p:nvGrpSpPr>
          <p:grpSpPr>
            <a:xfrm>
              <a:off x="1360815" y="265145"/>
              <a:ext cx="94745" cy="94745"/>
              <a:chOff x="8288135" y="1843695"/>
              <a:chExt cx="235391" cy="235391"/>
            </a:xfrm>
          </p:grpSpPr>
          <p:grpSp>
            <p:nvGrpSpPr>
              <p:cNvPr id="1361" name="Google Shape;1361;p1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62" name="Google Shape;1362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3" name="Google Shape;1363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64" name="Google Shape;1364;p1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65" name="Google Shape;1365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66" name="Google Shape;1366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367" name="Google Shape;1367;p18"/>
            <p:cNvGrpSpPr/>
            <p:nvPr/>
          </p:nvGrpSpPr>
          <p:grpSpPr>
            <a:xfrm>
              <a:off x="8171508" y="4319437"/>
              <a:ext cx="59036" cy="59036"/>
              <a:chOff x="8288135" y="1843695"/>
              <a:chExt cx="235391" cy="235391"/>
            </a:xfrm>
          </p:grpSpPr>
          <p:grpSp>
            <p:nvGrpSpPr>
              <p:cNvPr id="1368" name="Google Shape;1368;p1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69" name="Google Shape;1369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0" name="Google Shape;1370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371" name="Google Shape;1371;p1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372" name="Google Shape;1372;p1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73" name="Google Shape;1373;p1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374" name="Google Shape;1374;p18"/>
          <p:cNvGrpSpPr/>
          <p:nvPr/>
        </p:nvGrpSpPr>
        <p:grpSpPr>
          <a:xfrm>
            <a:off x="-1223195" y="-428645"/>
            <a:ext cx="11330829" cy="6963233"/>
            <a:chOff x="-1223195" y="-428645"/>
            <a:chExt cx="11330829" cy="6963233"/>
          </a:xfrm>
        </p:grpSpPr>
        <p:sp>
          <p:nvSpPr>
            <p:cNvPr id="1375" name="Google Shape;1375;p18"/>
            <p:cNvSpPr/>
            <p:nvPr/>
          </p:nvSpPr>
          <p:spPr>
            <a:xfrm>
              <a:off x="-410995" y="761168"/>
              <a:ext cx="1038331" cy="148233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18"/>
            <p:cNvSpPr/>
            <p:nvPr/>
          </p:nvSpPr>
          <p:spPr>
            <a:xfrm rot="1061772">
              <a:off x="8056503" y="3877497"/>
              <a:ext cx="1718842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18"/>
            <p:cNvSpPr/>
            <p:nvPr/>
          </p:nvSpPr>
          <p:spPr>
            <a:xfrm>
              <a:off x="-1223195" y="-428645"/>
              <a:ext cx="2288957" cy="1482324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8" name="Google Shape;1378;p18"/>
          <p:cNvGrpSpPr/>
          <p:nvPr/>
        </p:nvGrpSpPr>
        <p:grpSpPr>
          <a:xfrm rot="1308212">
            <a:off x="7276148" y="4776544"/>
            <a:ext cx="1600369" cy="263346"/>
            <a:chOff x="4719162" y="3034521"/>
            <a:chExt cx="1600477" cy="263364"/>
          </a:xfrm>
        </p:grpSpPr>
        <p:sp>
          <p:nvSpPr>
            <p:cNvPr id="1379" name="Google Shape;1379;p18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8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18"/>
            <p:cNvSpPr/>
            <p:nvPr/>
          </p:nvSpPr>
          <p:spPr>
            <a:xfrm>
              <a:off x="5884600" y="3034521"/>
              <a:ext cx="435039" cy="202253"/>
            </a:xfrm>
            <a:custGeom>
              <a:rect b="b" l="l" r="r" t="t"/>
              <a:pathLst>
                <a:path extrusionOk="0" h="116" w="250">
                  <a:moveTo>
                    <a:pt x="220" y="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41" y="103"/>
                    <a:pt x="250" y="80"/>
                    <a:pt x="248" y="51"/>
                  </a:cubicBezTo>
                  <a:cubicBezTo>
                    <a:pt x="247" y="23"/>
                    <a:pt x="235" y="0"/>
                    <a:pt x="223" y="1"/>
                  </a:cubicBezTo>
                  <a:cubicBezTo>
                    <a:pt x="222" y="1"/>
                    <a:pt x="221" y="1"/>
                    <a:pt x="22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18"/>
            <p:cNvSpPr/>
            <p:nvPr/>
          </p:nvSpPr>
          <p:spPr>
            <a:xfrm>
              <a:off x="5845315" y="3056347"/>
              <a:ext cx="85844" cy="181882"/>
            </a:xfrm>
            <a:custGeom>
              <a:rect b="b" l="l" r="r" t="t"/>
              <a:pathLst>
                <a:path extrusionOk="0" h="105" w="49">
                  <a:moveTo>
                    <a:pt x="22" y="1"/>
                  </a:moveTo>
                  <a:cubicBezTo>
                    <a:pt x="35" y="0"/>
                    <a:pt x="46" y="23"/>
                    <a:pt x="48" y="51"/>
                  </a:cubicBezTo>
                  <a:cubicBezTo>
                    <a:pt x="49" y="80"/>
                    <a:pt x="40" y="103"/>
                    <a:pt x="28" y="104"/>
                  </a:cubicBezTo>
                  <a:cubicBezTo>
                    <a:pt x="15" y="105"/>
                    <a:pt x="3" y="82"/>
                    <a:pt x="2" y="54"/>
                  </a:cubicBezTo>
                  <a:cubicBezTo>
                    <a:pt x="0" y="25"/>
                    <a:pt x="9" y="2"/>
                    <a:pt x="22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8"/>
            <p:cNvSpPr/>
            <p:nvPr/>
          </p:nvSpPr>
          <p:spPr>
            <a:xfrm>
              <a:off x="5955893" y="3075263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18"/>
            <p:cNvSpPr/>
            <p:nvPr/>
          </p:nvSpPr>
          <p:spPr>
            <a:xfrm>
              <a:off x="6021368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8"/>
            <p:cNvSpPr/>
            <p:nvPr/>
          </p:nvSpPr>
          <p:spPr>
            <a:xfrm>
              <a:off x="5992268" y="3099998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8"/>
            <p:cNvSpPr/>
            <p:nvPr/>
          </p:nvSpPr>
          <p:spPr>
            <a:xfrm>
              <a:off x="6037372" y="313055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18"/>
            <p:cNvSpPr/>
            <p:nvPr/>
          </p:nvSpPr>
          <p:spPr>
            <a:xfrm>
              <a:off x="5957349" y="3142195"/>
              <a:ext cx="29100" cy="2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18"/>
            <p:cNvSpPr/>
            <p:nvPr/>
          </p:nvSpPr>
          <p:spPr>
            <a:xfrm>
              <a:off x="6178505" y="314510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6105756" y="3149470"/>
              <a:ext cx="29100" cy="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8"/>
            <p:cNvSpPr/>
            <p:nvPr/>
          </p:nvSpPr>
          <p:spPr>
            <a:xfrm>
              <a:off x="6195965" y="3113094"/>
              <a:ext cx="306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6249799" y="313637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6115941" y="3065077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18"/>
            <p:cNvSpPr/>
            <p:nvPr/>
          </p:nvSpPr>
          <p:spPr>
            <a:xfrm>
              <a:off x="6152316" y="3104364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6239614" y="30578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6254164" y="3092723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18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18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18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18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18"/>
            <p:cNvSpPr/>
            <p:nvPr/>
          </p:nvSpPr>
          <p:spPr>
            <a:xfrm>
              <a:off x="6178505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18"/>
            <p:cNvSpPr/>
            <p:nvPr/>
          </p:nvSpPr>
          <p:spPr>
            <a:xfrm>
              <a:off x="6063562" y="3092723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18"/>
            <p:cNvSpPr/>
            <p:nvPr/>
          </p:nvSpPr>
          <p:spPr>
            <a:xfrm>
              <a:off x="6280354" y="321640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18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18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18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18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18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18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18"/>
            <p:cNvSpPr/>
            <p:nvPr/>
          </p:nvSpPr>
          <p:spPr>
            <a:xfrm>
              <a:off x="4719162" y="3117459"/>
              <a:ext cx="85844" cy="180426"/>
            </a:xfrm>
            <a:custGeom>
              <a:rect b="b" l="l" r="r" t="t"/>
              <a:pathLst>
                <a:path extrusionOk="0" h="104" w="49">
                  <a:moveTo>
                    <a:pt x="22" y="0"/>
                  </a:moveTo>
                  <a:cubicBezTo>
                    <a:pt x="34" y="0"/>
                    <a:pt x="46" y="22"/>
                    <a:pt x="47" y="51"/>
                  </a:cubicBezTo>
                  <a:cubicBezTo>
                    <a:pt x="49" y="79"/>
                    <a:pt x="40" y="103"/>
                    <a:pt x="27" y="103"/>
                  </a:cubicBezTo>
                  <a:cubicBezTo>
                    <a:pt x="14" y="104"/>
                    <a:pt x="3" y="82"/>
                    <a:pt x="1" y="53"/>
                  </a:cubicBezTo>
                  <a:cubicBezTo>
                    <a:pt x="0" y="25"/>
                    <a:pt x="9" y="1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0" name="Google Shape;1410;p18"/>
          <p:cNvGrpSpPr/>
          <p:nvPr/>
        </p:nvGrpSpPr>
        <p:grpSpPr>
          <a:xfrm rot="-1012760">
            <a:off x="8233119" y="4383312"/>
            <a:ext cx="1092498" cy="179774"/>
            <a:chOff x="4719162" y="3034521"/>
            <a:chExt cx="1600477" cy="263364"/>
          </a:xfrm>
        </p:grpSpPr>
        <p:sp>
          <p:nvSpPr>
            <p:cNvPr id="1411" name="Google Shape;1411;p18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18"/>
            <p:cNvSpPr/>
            <p:nvPr/>
          </p:nvSpPr>
          <p:spPr>
            <a:xfrm>
              <a:off x="4756991" y="3035976"/>
              <a:ext cx="1521906" cy="260455"/>
            </a:xfrm>
            <a:custGeom>
              <a:rect b="b" l="l" r="r" t="t"/>
              <a:pathLst>
                <a:path extrusionOk="0" h="179" w="1046">
                  <a:moveTo>
                    <a:pt x="1040" y="0"/>
                  </a:moveTo>
                  <a:lnTo>
                    <a:pt x="1046" y="124"/>
                  </a:lnTo>
                  <a:lnTo>
                    <a:pt x="6" y="179"/>
                  </a:lnTo>
                  <a:lnTo>
                    <a:pt x="0" y="57"/>
                  </a:lnTo>
                  <a:lnTo>
                    <a:pt x="10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18"/>
            <p:cNvSpPr/>
            <p:nvPr/>
          </p:nvSpPr>
          <p:spPr>
            <a:xfrm>
              <a:off x="5884600" y="3034521"/>
              <a:ext cx="435039" cy="202253"/>
            </a:xfrm>
            <a:custGeom>
              <a:rect b="b" l="l" r="r" t="t"/>
              <a:pathLst>
                <a:path extrusionOk="0" h="116" w="250">
                  <a:moveTo>
                    <a:pt x="220" y="2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41" y="103"/>
                    <a:pt x="250" y="80"/>
                    <a:pt x="248" y="51"/>
                  </a:cubicBezTo>
                  <a:cubicBezTo>
                    <a:pt x="247" y="23"/>
                    <a:pt x="235" y="0"/>
                    <a:pt x="223" y="1"/>
                  </a:cubicBezTo>
                  <a:cubicBezTo>
                    <a:pt x="222" y="1"/>
                    <a:pt x="221" y="1"/>
                    <a:pt x="220" y="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18"/>
            <p:cNvSpPr/>
            <p:nvPr/>
          </p:nvSpPr>
          <p:spPr>
            <a:xfrm>
              <a:off x="5845315" y="3056347"/>
              <a:ext cx="85844" cy="181882"/>
            </a:xfrm>
            <a:custGeom>
              <a:rect b="b" l="l" r="r" t="t"/>
              <a:pathLst>
                <a:path extrusionOk="0" h="105" w="49">
                  <a:moveTo>
                    <a:pt x="22" y="1"/>
                  </a:moveTo>
                  <a:cubicBezTo>
                    <a:pt x="35" y="0"/>
                    <a:pt x="46" y="23"/>
                    <a:pt x="48" y="51"/>
                  </a:cubicBezTo>
                  <a:cubicBezTo>
                    <a:pt x="49" y="80"/>
                    <a:pt x="40" y="103"/>
                    <a:pt x="28" y="104"/>
                  </a:cubicBezTo>
                  <a:cubicBezTo>
                    <a:pt x="15" y="105"/>
                    <a:pt x="3" y="82"/>
                    <a:pt x="2" y="54"/>
                  </a:cubicBezTo>
                  <a:cubicBezTo>
                    <a:pt x="0" y="25"/>
                    <a:pt x="9" y="2"/>
                    <a:pt x="22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18"/>
            <p:cNvSpPr/>
            <p:nvPr/>
          </p:nvSpPr>
          <p:spPr>
            <a:xfrm>
              <a:off x="5955893" y="3075263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18"/>
            <p:cNvSpPr/>
            <p:nvPr/>
          </p:nvSpPr>
          <p:spPr>
            <a:xfrm>
              <a:off x="6021368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18"/>
            <p:cNvSpPr/>
            <p:nvPr/>
          </p:nvSpPr>
          <p:spPr>
            <a:xfrm>
              <a:off x="5992268" y="3099998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18"/>
            <p:cNvSpPr/>
            <p:nvPr/>
          </p:nvSpPr>
          <p:spPr>
            <a:xfrm>
              <a:off x="6037372" y="313055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18"/>
            <p:cNvSpPr/>
            <p:nvPr/>
          </p:nvSpPr>
          <p:spPr>
            <a:xfrm>
              <a:off x="5957349" y="3142195"/>
              <a:ext cx="29100" cy="21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18"/>
            <p:cNvSpPr/>
            <p:nvPr/>
          </p:nvSpPr>
          <p:spPr>
            <a:xfrm>
              <a:off x="6178505" y="314510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18"/>
            <p:cNvSpPr/>
            <p:nvPr/>
          </p:nvSpPr>
          <p:spPr>
            <a:xfrm>
              <a:off x="6105756" y="3149470"/>
              <a:ext cx="29100" cy="23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18"/>
            <p:cNvSpPr/>
            <p:nvPr/>
          </p:nvSpPr>
          <p:spPr>
            <a:xfrm>
              <a:off x="6195965" y="3113094"/>
              <a:ext cx="306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18"/>
            <p:cNvSpPr/>
            <p:nvPr/>
          </p:nvSpPr>
          <p:spPr>
            <a:xfrm>
              <a:off x="6249799" y="3136375"/>
              <a:ext cx="29100" cy="20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18"/>
            <p:cNvSpPr/>
            <p:nvPr/>
          </p:nvSpPr>
          <p:spPr>
            <a:xfrm>
              <a:off x="6115941" y="3065077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18"/>
            <p:cNvSpPr/>
            <p:nvPr/>
          </p:nvSpPr>
          <p:spPr>
            <a:xfrm>
              <a:off x="6152316" y="3104364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18"/>
            <p:cNvSpPr/>
            <p:nvPr/>
          </p:nvSpPr>
          <p:spPr>
            <a:xfrm>
              <a:off x="6239614" y="30578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18"/>
            <p:cNvSpPr/>
            <p:nvPr/>
          </p:nvSpPr>
          <p:spPr>
            <a:xfrm>
              <a:off x="6254164" y="3092723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18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18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18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18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18"/>
            <p:cNvSpPr/>
            <p:nvPr/>
          </p:nvSpPr>
          <p:spPr>
            <a:xfrm>
              <a:off x="6178505" y="3067987"/>
              <a:ext cx="291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18"/>
            <p:cNvSpPr/>
            <p:nvPr/>
          </p:nvSpPr>
          <p:spPr>
            <a:xfrm>
              <a:off x="6063562" y="3092723"/>
              <a:ext cx="291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18"/>
            <p:cNvSpPr/>
            <p:nvPr/>
          </p:nvSpPr>
          <p:spPr>
            <a:xfrm>
              <a:off x="6280354" y="321640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18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18"/>
            <p:cNvSpPr/>
            <p:nvPr/>
          </p:nvSpPr>
          <p:spPr>
            <a:xfrm>
              <a:off x="4764267" y="3254234"/>
              <a:ext cx="1455" cy="32011"/>
            </a:xfrm>
            <a:custGeom>
              <a:rect b="b" l="l" r="r" t="t"/>
              <a:pathLst>
                <a:path extrusionOk="0" h="22" w="1">
                  <a:moveTo>
                    <a:pt x="0" y="0"/>
                  </a:moveTo>
                  <a:lnTo>
                    <a:pt x="0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18"/>
            <p:cNvSpPr/>
            <p:nvPr/>
          </p:nvSpPr>
          <p:spPr>
            <a:xfrm>
              <a:off x="6233794" y="3185847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18"/>
            <p:cNvSpPr/>
            <p:nvPr/>
          </p:nvSpPr>
          <p:spPr>
            <a:xfrm>
              <a:off x="6149406" y="3193121"/>
              <a:ext cx="30600" cy="14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18"/>
            <p:cNvSpPr/>
            <p:nvPr/>
          </p:nvSpPr>
          <p:spPr>
            <a:xfrm>
              <a:off x="6038827" y="3190211"/>
              <a:ext cx="29100" cy="15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18"/>
            <p:cNvSpPr/>
            <p:nvPr/>
          </p:nvSpPr>
          <p:spPr>
            <a:xfrm>
              <a:off x="5945709" y="3216402"/>
              <a:ext cx="30600" cy="1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18"/>
            <p:cNvSpPr/>
            <p:nvPr/>
          </p:nvSpPr>
          <p:spPr>
            <a:xfrm>
              <a:off x="4719162" y="3117459"/>
              <a:ext cx="85844" cy="180426"/>
            </a:xfrm>
            <a:custGeom>
              <a:rect b="b" l="l" r="r" t="t"/>
              <a:pathLst>
                <a:path extrusionOk="0" h="104" w="49">
                  <a:moveTo>
                    <a:pt x="22" y="0"/>
                  </a:moveTo>
                  <a:cubicBezTo>
                    <a:pt x="34" y="0"/>
                    <a:pt x="46" y="22"/>
                    <a:pt x="47" y="51"/>
                  </a:cubicBezTo>
                  <a:cubicBezTo>
                    <a:pt x="49" y="79"/>
                    <a:pt x="40" y="103"/>
                    <a:pt x="27" y="103"/>
                  </a:cubicBezTo>
                  <a:cubicBezTo>
                    <a:pt x="14" y="104"/>
                    <a:pt x="3" y="82"/>
                    <a:pt x="1" y="53"/>
                  </a:cubicBezTo>
                  <a:cubicBezTo>
                    <a:pt x="0" y="25"/>
                    <a:pt x="9" y="1"/>
                    <a:pt x="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4" name="Google Shape;1444;p19"/>
          <p:cNvSpPr txBox="1"/>
          <p:nvPr>
            <p:ph idx="1" type="subTitle"/>
          </p:nvPr>
        </p:nvSpPr>
        <p:spPr>
          <a:xfrm>
            <a:off x="1274343" y="1382675"/>
            <a:ext cx="3120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445" name="Google Shape;1445;p19"/>
          <p:cNvSpPr txBox="1"/>
          <p:nvPr>
            <p:ph idx="2" type="subTitle"/>
          </p:nvPr>
        </p:nvSpPr>
        <p:spPr>
          <a:xfrm>
            <a:off x="1274350" y="1832375"/>
            <a:ext cx="3120000" cy="87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6" name="Google Shape;1446;p19"/>
          <p:cNvSpPr txBox="1"/>
          <p:nvPr>
            <p:ph idx="3" type="subTitle"/>
          </p:nvPr>
        </p:nvSpPr>
        <p:spPr>
          <a:xfrm>
            <a:off x="5170025" y="1832375"/>
            <a:ext cx="3120000" cy="87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7" name="Google Shape;1447;p19"/>
          <p:cNvSpPr txBox="1"/>
          <p:nvPr>
            <p:ph idx="4" type="subTitle"/>
          </p:nvPr>
        </p:nvSpPr>
        <p:spPr>
          <a:xfrm>
            <a:off x="1274350" y="3352100"/>
            <a:ext cx="3120000" cy="87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8" name="Google Shape;1448;p19"/>
          <p:cNvSpPr txBox="1"/>
          <p:nvPr>
            <p:ph idx="5" type="subTitle"/>
          </p:nvPr>
        </p:nvSpPr>
        <p:spPr>
          <a:xfrm>
            <a:off x="5170025" y="3352100"/>
            <a:ext cx="3120000" cy="875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9" name="Google Shape;1449;p19"/>
          <p:cNvSpPr txBox="1"/>
          <p:nvPr>
            <p:ph idx="6" type="subTitle"/>
          </p:nvPr>
        </p:nvSpPr>
        <p:spPr>
          <a:xfrm>
            <a:off x="1274343" y="2902400"/>
            <a:ext cx="3120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450" name="Google Shape;1450;p19"/>
          <p:cNvSpPr txBox="1"/>
          <p:nvPr>
            <p:ph idx="7" type="subTitle"/>
          </p:nvPr>
        </p:nvSpPr>
        <p:spPr>
          <a:xfrm>
            <a:off x="5170017" y="1382675"/>
            <a:ext cx="3120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451" name="Google Shape;1451;p19"/>
          <p:cNvSpPr txBox="1"/>
          <p:nvPr>
            <p:ph idx="8" type="subTitle"/>
          </p:nvPr>
        </p:nvSpPr>
        <p:spPr>
          <a:xfrm>
            <a:off x="5170017" y="2902400"/>
            <a:ext cx="31200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Black"/>
              <a:buNone/>
              <a:defRPr sz="24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1452" name="Google Shape;1452;p19"/>
          <p:cNvGrpSpPr/>
          <p:nvPr/>
        </p:nvGrpSpPr>
        <p:grpSpPr>
          <a:xfrm>
            <a:off x="349283" y="294108"/>
            <a:ext cx="8109136" cy="4409145"/>
            <a:chOff x="349283" y="294108"/>
            <a:chExt cx="8109136" cy="4409145"/>
          </a:xfrm>
        </p:grpSpPr>
        <p:grpSp>
          <p:nvGrpSpPr>
            <p:cNvPr id="1453" name="Google Shape;1453;p19"/>
            <p:cNvGrpSpPr/>
            <p:nvPr/>
          </p:nvGrpSpPr>
          <p:grpSpPr>
            <a:xfrm>
              <a:off x="1375090" y="4608508"/>
              <a:ext cx="94745" cy="94745"/>
              <a:chOff x="8288135" y="1843695"/>
              <a:chExt cx="235391" cy="235391"/>
            </a:xfrm>
          </p:grpSpPr>
          <p:grpSp>
            <p:nvGrpSpPr>
              <p:cNvPr id="1454" name="Google Shape;1454;p1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55" name="Google Shape;1455;p1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6" name="Google Shape;1456;p1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57" name="Google Shape;1457;p1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58" name="Google Shape;1458;p1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59" name="Google Shape;1459;p1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60" name="Google Shape;1460;p19"/>
            <p:cNvGrpSpPr/>
            <p:nvPr/>
          </p:nvGrpSpPr>
          <p:grpSpPr>
            <a:xfrm>
              <a:off x="8399383" y="631312"/>
              <a:ext cx="59036" cy="59036"/>
              <a:chOff x="8288135" y="1843695"/>
              <a:chExt cx="235391" cy="235391"/>
            </a:xfrm>
          </p:grpSpPr>
          <p:grpSp>
            <p:nvGrpSpPr>
              <p:cNvPr id="1461" name="Google Shape;1461;p1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62" name="Google Shape;1462;p1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3" name="Google Shape;1463;p1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64" name="Google Shape;1464;p1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65" name="Google Shape;1465;p1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66" name="Google Shape;1466;p1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67" name="Google Shape;1467;p19"/>
            <p:cNvGrpSpPr/>
            <p:nvPr/>
          </p:nvGrpSpPr>
          <p:grpSpPr>
            <a:xfrm>
              <a:off x="7783540" y="294108"/>
              <a:ext cx="94745" cy="94745"/>
              <a:chOff x="8288135" y="1843695"/>
              <a:chExt cx="235391" cy="235391"/>
            </a:xfrm>
          </p:grpSpPr>
          <p:grpSp>
            <p:nvGrpSpPr>
              <p:cNvPr id="1468" name="Google Shape;1468;p1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69" name="Google Shape;1469;p1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0" name="Google Shape;1470;p1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71" name="Google Shape;1471;p1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72" name="Google Shape;1472;p1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3" name="Google Shape;1473;p1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474" name="Google Shape;1474;p19"/>
            <p:cNvGrpSpPr/>
            <p:nvPr/>
          </p:nvGrpSpPr>
          <p:grpSpPr>
            <a:xfrm>
              <a:off x="349283" y="3906212"/>
              <a:ext cx="59036" cy="59036"/>
              <a:chOff x="8288135" y="1843695"/>
              <a:chExt cx="235391" cy="235391"/>
            </a:xfrm>
          </p:grpSpPr>
          <p:grpSp>
            <p:nvGrpSpPr>
              <p:cNvPr id="1475" name="Google Shape;1475;p1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76" name="Google Shape;1476;p1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77" name="Google Shape;1477;p1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478" name="Google Shape;1478;p1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479" name="Google Shape;1479;p1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480" name="Google Shape;1480;p1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481" name="Google Shape;1481;p19"/>
          <p:cNvGrpSpPr/>
          <p:nvPr/>
        </p:nvGrpSpPr>
        <p:grpSpPr>
          <a:xfrm>
            <a:off x="-1425539" y="-797337"/>
            <a:ext cx="11356305" cy="7215372"/>
            <a:chOff x="-1454514" y="-758687"/>
            <a:chExt cx="11356305" cy="7215372"/>
          </a:xfrm>
        </p:grpSpPr>
        <p:sp>
          <p:nvSpPr>
            <p:cNvPr id="1482" name="Google Shape;1482;p19"/>
            <p:cNvSpPr/>
            <p:nvPr/>
          </p:nvSpPr>
          <p:spPr>
            <a:xfrm rot="6859415">
              <a:off x="-503105" y="3554910"/>
              <a:ext cx="1566708" cy="309933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19"/>
            <p:cNvSpPr/>
            <p:nvPr/>
          </p:nvSpPr>
          <p:spPr>
            <a:xfrm rot="-6875379">
              <a:off x="8209810" y="868009"/>
              <a:ext cx="1581151" cy="1023938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9"/>
            <p:cNvSpPr/>
            <p:nvPr/>
          </p:nvSpPr>
          <p:spPr>
            <a:xfrm rot="-4284036">
              <a:off x="8209242" y="-774225"/>
              <a:ext cx="1266857" cy="1808644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19"/>
          <p:cNvGrpSpPr/>
          <p:nvPr/>
        </p:nvGrpSpPr>
        <p:grpSpPr>
          <a:xfrm>
            <a:off x="284194" y="4134333"/>
            <a:ext cx="1948114" cy="1124139"/>
            <a:chOff x="284194" y="4134333"/>
            <a:chExt cx="1948114" cy="1124139"/>
          </a:xfrm>
        </p:grpSpPr>
        <p:grpSp>
          <p:nvGrpSpPr>
            <p:cNvPr id="1486" name="Google Shape;1486;p19"/>
            <p:cNvGrpSpPr/>
            <p:nvPr/>
          </p:nvGrpSpPr>
          <p:grpSpPr>
            <a:xfrm rot="10299526">
              <a:off x="321805" y="4167272"/>
              <a:ext cx="494561" cy="554592"/>
              <a:chOff x="5338199" y="2122228"/>
              <a:chExt cx="425282" cy="476904"/>
            </a:xfrm>
          </p:grpSpPr>
          <p:sp>
            <p:nvSpPr>
              <p:cNvPr id="1487" name="Google Shape;1487;p19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19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19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19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19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19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19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19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19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19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19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19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19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19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19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19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19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19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19"/>
            <p:cNvGrpSpPr/>
            <p:nvPr/>
          </p:nvGrpSpPr>
          <p:grpSpPr>
            <a:xfrm rot="10063076">
              <a:off x="622320" y="4827941"/>
              <a:ext cx="1600293" cy="263333"/>
              <a:chOff x="4719162" y="3034521"/>
              <a:chExt cx="1600477" cy="263364"/>
            </a:xfrm>
          </p:grpSpPr>
          <p:sp>
            <p:nvSpPr>
              <p:cNvPr id="1506" name="Google Shape;1506;p19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19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19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19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19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19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19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19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19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19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19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19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19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19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19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19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2" name="Google Shape;1522;p19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3" name="Google Shape;1523;p19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19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19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19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19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19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19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19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19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19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19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19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19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19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9" name="Google Shape;1539;p20"/>
          <p:cNvSpPr txBox="1"/>
          <p:nvPr>
            <p:ph idx="1" type="subTitle"/>
          </p:nvPr>
        </p:nvSpPr>
        <p:spPr>
          <a:xfrm>
            <a:off x="1001675" y="1860582"/>
            <a:ext cx="21957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0" name="Google Shape;1540;p20"/>
          <p:cNvSpPr txBox="1"/>
          <p:nvPr>
            <p:ph idx="2" type="subTitle"/>
          </p:nvPr>
        </p:nvSpPr>
        <p:spPr>
          <a:xfrm>
            <a:off x="3531649" y="1860574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1" name="Google Shape;1541;p20"/>
          <p:cNvSpPr txBox="1"/>
          <p:nvPr>
            <p:ph idx="3" type="subTitle"/>
          </p:nvPr>
        </p:nvSpPr>
        <p:spPr>
          <a:xfrm>
            <a:off x="1001675" y="3642529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2" name="Google Shape;1542;p20"/>
          <p:cNvSpPr txBox="1"/>
          <p:nvPr>
            <p:ph idx="4" type="subTitle"/>
          </p:nvPr>
        </p:nvSpPr>
        <p:spPr>
          <a:xfrm>
            <a:off x="3531649" y="3642529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3" name="Google Shape;1543;p20"/>
          <p:cNvSpPr txBox="1"/>
          <p:nvPr>
            <p:ph idx="5" type="subTitle"/>
          </p:nvPr>
        </p:nvSpPr>
        <p:spPr>
          <a:xfrm>
            <a:off x="6061624" y="1860574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4" name="Google Shape;1544;p20"/>
          <p:cNvSpPr txBox="1"/>
          <p:nvPr>
            <p:ph idx="6" type="subTitle"/>
          </p:nvPr>
        </p:nvSpPr>
        <p:spPr>
          <a:xfrm>
            <a:off x="6061623" y="3642529"/>
            <a:ext cx="21969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45" name="Google Shape;1545;p20"/>
          <p:cNvSpPr txBox="1"/>
          <p:nvPr>
            <p:ph idx="7" type="subTitle"/>
          </p:nvPr>
        </p:nvSpPr>
        <p:spPr>
          <a:xfrm>
            <a:off x="1001680" y="1555000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546" name="Google Shape;1546;p20"/>
          <p:cNvSpPr txBox="1"/>
          <p:nvPr>
            <p:ph idx="8" type="subTitle"/>
          </p:nvPr>
        </p:nvSpPr>
        <p:spPr>
          <a:xfrm>
            <a:off x="3531650" y="1555000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547" name="Google Shape;1547;p20"/>
          <p:cNvSpPr txBox="1"/>
          <p:nvPr>
            <p:ph idx="9" type="subTitle"/>
          </p:nvPr>
        </p:nvSpPr>
        <p:spPr>
          <a:xfrm>
            <a:off x="6061621" y="1555000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548" name="Google Shape;1548;p20"/>
          <p:cNvSpPr txBox="1"/>
          <p:nvPr>
            <p:ph idx="13" type="subTitle"/>
          </p:nvPr>
        </p:nvSpPr>
        <p:spPr>
          <a:xfrm>
            <a:off x="1001680" y="3336956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549" name="Google Shape;1549;p20"/>
          <p:cNvSpPr txBox="1"/>
          <p:nvPr>
            <p:ph idx="14" type="subTitle"/>
          </p:nvPr>
        </p:nvSpPr>
        <p:spPr>
          <a:xfrm>
            <a:off x="3531650" y="3336958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550" name="Google Shape;1550;p20"/>
          <p:cNvSpPr txBox="1"/>
          <p:nvPr>
            <p:ph idx="15" type="subTitle"/>
          </p:nvPr>
        </p:nvSpPr>
        <p:spPr>
          <a:xfrm>
            <a:off x="6061621" y="3336958"/>
            <a:ext cx="21969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1551" name="Google Shape;1551;p20"/>
          <p:cNvGrpSpPr/>
          <p:nvPr/>
        </p:nvGrpSpPr>
        <p:grpSpPr>
          <a:xfrm>
            <a:off x="276808" y="995008"/>
            <a:ext cx="8510789" cy="2603140"/>
            <a:chOff x="276808" y="995008"/>
            <a:chExt cx="8510789" cy="2603140"/>
          </a:xfrm>
        </p:grpSpPr>
        <p:grpSp>
          <p:nvGrpSpPr>
            <p:cNvPr id="1552" name="Google Shape;1552;p20"/>
            <p:cNvGrpSpPr/>
            <p:nvPr/>
          </p:nvGrpSpPr>
          <p:grpSpPr>
            <a:xfrm>
              <a:off x="8364958" y="1213000"/>
              <a:ext cx="59036" cy="59036"/>
              <a:chOff x="8288135" y="1843695"/>
              <a:chExt cx="235391" cy="235391"/>
            </a:xfrm>
          </p:grpSpPr>
          <p:grpSp>
            <p:nvGrpSpPr>
              <p:cNvPr id="1553" name="Google Shape;1553;p2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54" name="Google Shape;1554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5" name="Google Shape;1555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56" name="Google Shape;1556;p2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57" name="Google Shape;1557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58" name="Google Shape;1558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59" name="Google Shape;1559;p20"/>
            <p:cNvGrpSpPr/>
            <p:nvPr/>
          </p:nvGrpSpPr>
          <p:grpSpPr>
            <a:xfrm>
              <a:off x="8692852" y="995008"/>
              <a:ext cx="94745" cy="94745"/>
              <a:chOff x="8288135" y="1843695"/>
              <a:chExt cx="235391" cy="235391"/>
            </a:xfrm>
          </p:grpSpPr>
          <p:grpSp>
            <p:nvGrpSpPr>
              <p:cNvPr id="1560" name="Google Shape;1560;p2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61" name="Google Shape;1561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2" name="Google Shape;1562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63" name="Google Shape;1563;p2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64" name="Google Shape;1564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5" name="Google Shape;1565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66" name="Google Shape;1566;p20"/>
            <p:cNvGrpSpPr/>
            <p:nvPr/>
          </p:nvGrpSpPr>
          <p:grpSpPr>
            <a:xfrm>
              <a:off x="542915" y="3256933"/>
              <a:ext cx="94745" cy="94745"/>
              <a:chOff x="8288135" y="1843695"/>
              <a:chExt cx="235391" cy="235391"/>
            </a:xfrm>
          </p:grpSpPr>
          <p:grpSp>
            <p:nvGrpSpPr>
              <p:cNvPr id="1567" name="Google Shape;1567;p2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68" name="Google Shape;1568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69" name="Google Shape;1569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70" name="Google Shape;1570;p2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71" name="Google Shape;1571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2" name="Google Shape;1572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573" name="Google Shape;1573;p20"/>
            <p:cNvGrpSpPr/>
            <p:nvPr/>
          </p:nvGrpSpPr>
          <p:grpSpPr>
            <a:xfrm>
              <a:off x="276808" y="3539112"/>
              <a:ext cx="59036" cy="59036"/>
              <a:chOff x="8288135" y="1843695"/>
              <a:chExt cx="235391" cy="235391"/>
            </a:xfrm>
          </p:grpSpPr>
          <p:grpSp>
            <p:nvGrpSpPr>
              <p:cNvPr id="1574" name="Google Shape;1574;p2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75" name="Google Shape;1575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6" name="Google Shape;1576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577" name="Google Shape;1577;p2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578" name="Google Shape;1578;p2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579" name="Google Shape;1579;p2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580" name="Google Shape;1580;p20"/>
          <p:cNvGrpSpPr/>
          <p:nvPr/>
        </p:nvGrpSpPr>
        <p:grpSpPr>
          <a:xfrm>
            <a:off x="-469309" y="-1015593"/>
            <a:ext cx="10436912" cy="6685597"/>
            <a:chOff x="-469309" y="-1015593"/>
            <a:chExt cx="10436912" cy="6685597"/>
          </a:xfrm>
        </p:grpSpPr>
        <p:sp>
          <p:nvSpPr>
            <p:cNvPr id="1581" name="Google Shape;1581;p20"/>
            <p:cNvSpPr/>
            <p:nvPr/>
          </p:nvSpPr>
          <p:spPr>
            <a:xfrm rot="-5073255">
              <a:off x="7731147" y="-1279276"/>
              <a:ext cx="1777704" cy="253795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82" name="Google Shape;1582;p20"/>
            <p:cNvGrpSpPr/>
            <p:nvPr/>
          </p:nvGrpSpPr>
          <p:grpSpPr>
            <a:xfrm>
              <a:off x="-469309" y="3312323"/>
              <a:ext cx="1455915" cy="2357682"/>
              <a:chOff x="-469309" y="3312323"/>
              <a:chExt cx="1455915" cy="2357682"/>
            </a:xfrm>
          </p:grpSpPr>
          <p:sp>
            <p:nvSpPr>
              <p:cNvPr id="1583" name="Google Shape;1583;p20"/>
              <p:cNvSpPr/>
              <p:nvPr/>
            </p:nvSpPr>
            <p:spPr>
              <a:xfrm rot="-6176167">
                <a:off x="-531923" y="3685477"/>
                <a:ext cx="1581152" cy="1023937"/>
              </a:xfrm>
              <a:custGeom>
                <a:rect b="b" l="l" r="r" t="t"/>
                <a:pathLst>
                  <a:path extrusionOk="0" h="525" w="810">
                    <a:moveTo>
                      <a:pt x="668" y="0"/>
                    </a:moveTo>
                    <a:cubicBezTo>
                      <a:pt x="664" y="0"/>
                      <a:pt x="660" y="0"/>
                      <a:pt x="656" y="0"/>
                    </a:cubicBezTo>
                    <a:cubicBezTo>
                      <a:pt x="615" y="4"/>
                      <a:pt x="577" y="21"/>
                      <a:pt x="544" y="44"/>
                    </a:cubicBezTo>
                    <a:cubicBezTo>
                      <a:pt x="527" y="56"/>
                      <a:pt x="512" y="70"/>
                      <a:pt x="497" y="85"/>
                    </a:cubicBezTo>
                    <a:cubicBezTo>
                      <a:pt x="483" y="98"/>
                      <a:pt x="470" y="112"/>
                      <a:pt x="454" y="123"/>
                    </a:cubicBezTo>
                    <a:cubicBezTo>
                      <a:pt x="447" y="128"/>
                      <a:pt x="439" y="132"/>
                      <a:pt x="430" y="135"/>
                    </a:cubicBezTo>
                    <a:cubicBezTo>
                      <a:pt x="421" y="138"/>
                      <a:pt x="412" y="139"/>
                      <a:pt x="402" y="140"/>
                    </a:cubicBezTo>
                    <a:cubicBezTo>
                      <a:pt x="392" y="141"/>
                      <a:pt x="382" y="144"/>
                      <a:pt x="374" y="151"/>
                    </a:cubicBezTo>
                    <a:cubicBezTo>
                      <a:pt x="366" y="158"/>
                      <a:pt x="362" y="168"/>
                      <a:pt x="359" y="177"/>
                    </a:cubicBezTo>
                    <a:cubicBezTo>
                      <a:pt x="356" y="187"/>
                      <a:pt x="354" y="197"/>
                      <a:pt x="351" y="207"/>
                    </a:cubicBezTo>
                    <a:cubicBezTo>
                      <a:pt x="349" y="217"/>
                      <a:pt x="345" y="226"/>
                      <a:pt x="340" y="235"/>
                    </a:cubicBezTo>
                    <a:cubicBezTo>
                      <a:pt x="330" y="254"/>
                      <a:pt x="317" y="271"/>
                      <a:pt x="300" y="284"/>
                    </a:cubicBezTo>
                    <a:cubicBezTo>
                      <a:pt x="272" y="309"/>
                      <a:pt x="234" y="321"/>
                      <a:pt x="197" y="321"/>
                    </a:cubicBezTo>
                    <a:cubicBezTo>
                      <a:pt x="193" y="321"/>
                      <a:pt x="189" y="321"/>
                      <a:pt x="185" y="321"/>
                    </a:cubicBezTo>
                    <a:cubicBezTo>
                      <a:pt x="175" y="320"/>
                      <a:pt x="165" y="318"/>
                      <a:pt x="155" y="315"/>
                    </a:cubicBezTo>
                    <a:cubicBezTo>
                      <a:pt x="154" y="315"/>
                      <a:pt x="153" y="315"/>
                      <a:pt x="153" y="315"/>
                    </a:cubicBezTo>
                    <a:cubicBezTo>
                      <a:pt x="148" y="315"/>
                      <a:pt x="143" y="318"/>
                      <a:pt x="143" y="323"/>
                    </a:cubicBezTo>
                    <a:cubicBezTo>
                      <a:pt x="137" y="357"/>
                      <a:pt x="122" y="390"/>
                      <a:pt x="100" y="416"/>
                    </a:cubicBezTo>
                    <a:cubicBezTo>
                      <a:pt x="89" y="429"/>
                      <a:pt x="76" y="441"/>
                      <a:pt x="61" y="451"/>
                    </a:cubicBezTo>
                    <a:cubicBezTo>
                      <a:pt x="52" y="457"/>
                      <a:pt x="38" y="467"/>
                      <a:pt x="26" y="467"/>
                    </a:cubicBezTo>
                    <a:cubicBezTo>
                      <a:pt x="22" y="467"/>
                      <a:pt x="18" y="466"/>
                      <a:pt x="15" y="464"/>
                    </a:cubicBezTo>
                    <a:cubicBezTo>
                      <a:pt x="12" y="462"/>
                      <a:pt x="10" y="461"/>
                      <a:pt x="9" y="461"/>
                    </a:cubicBezTo>
                    <a:cubicBezTo>
                      <a:pt x="0" y="461"/>
                      <a:pt x="5" y="480"/>
                      <a:pt x="8" y="486"/>
                    </a:cubicBezTo>
                    <a:cubicBezTo>
                      <a:pt x="21" y="513"/>
                      <a:pt x="51" y="525"/>
                      <a:pt x="80" y="525"/>
                    </a:cubicBezTo>
                    <a:cubicBezTo>
                      <a:pt x="93" y="525"/>
                      <a:pt x="107" y="522"/>
                      <a:pt x="118" y="517"/>
                    </a:cubicBezTo>
                    <a:cubicBezTo>
                      <a:pt x="153" y="502"/>
                      <a:pt x="178" y="472"/>
                      <a:pt x="200" y="441"/>
                    </a:cubicBezTo>
                    <a:cubicBezTo>
                      <a:pt x="203" y="436"/>
                      <a:pt x="206" y="431"/>
                      <a:pt x="210" y="426"/>
                    </a:cubicBezTo>
                    <a:cubicBezTo>
                      <a:pt x="242" y="444"/>
                      <a:pt x="276" y="460"/>
                      <a:pt x="313" y="460"/>
                    </a:cubicBezTo>
                    <a:cubicBezTo>
                      <a:pt x="314" y="460"/>
                      <a:pt x="315" y="460"/>
                      <a:pt x="315" y="460"/>
                    </a:cubicBezTo>
                    <a:cubicBezTo>
                      <a:pt x="335" y="460"/>
                      <a:pt x="355" y="455"/>
                      <a:pt x="372" y="444"/>
                    </a:cubicBezTo>
                    <a:cubicBezTo>
                      <a:pt x="388" y="434"/>
                      <a:pt x="400" y="419"/>
                      <a:pt x="411" y="404"/>
                    </a:cubicBezTo>
                    <a:cubicBezTo>
                      <a:pt x="413" y="400"/>
                      <a:pt x="415" y="397"/>
                      <a:pt x="417" y="394"/>
                    </a:cubicBezTo>
                    <a:cubicBezTo>
                      <a:pt x="433" y="397"/>
                      <a:pt x="449" y="398"/>
                      <a:pt x="464" y="398"/>
                    </a:cubicBezTo>
                    <a:cubicBezTo>
                      <a:pt x="473" y="398"/>
                      <a:pt x="481" y="398"/>
                      <a:pt x="489" y="397"/>
                    </a:cubicBezTo>
                    <a:cubicBezTo>
                      <a:pt x="515" y="395"/>
                      <a:pt x="544" y="389"/>
                      <a:pt x="566" y="373"/>
                    </a:cubicBezTo>
                    <a:cubicBezTo>
                      <a:pt x="587" y="357"/>
                      <a:pt x="598" y="332"/>
                      <a:pt x="604" y="306"/>
                    </a:cubicBezTo>
                    <a:cubicBezTo>
                      <a:pt x="608" y="292"/>
                      <a:pt x="610" y="278"/>
                      <a:pt x="613" y="264"/>
                    </a:cubicBezTo>
                    <a:cubicBezTo>
                      <a:pt x="626" y="265"/>
                      <a:pt x="639" y="268"/>
                      <a:pt x="652" y="270"/>
                    </a:cubicBezTo>
                    <a:cubicBezTo>
                      <a:pt x="668" y="274"/>
                      <a:pt x="684" y="276"/>
                      <a:pt x="701" y="276"/>
                    </a:cubicBezTo>
                    <a:cubicBezTo>
                      <a:pt x="727" y="276"/>
                      <a:pt x="753" y="269"/>
                      <a:pt x="772" y="248"/>
                    </a:cubicBezTo>
                    <a:cubicBezTo>
                      <a:pt x="786" y="233"/>
                      <a:pt x="794" y="213"/>
                      <a:pt x="800" y="193"/>
                    </a:cubicBezTo>
                    <a:cubicBezTo>
                      <a:pt x="806" y="172"/>
                      <a:pt x="810" y="149"/>
                      <a:pt x="810" y="127"/>
                    </a:cubicBezTo>
                    <a:cubicBezTo>
                      <a:pt x="810" y="88"/>
                      <a:pt x="791" y="53"/>
                      <a:pt x="760" y="30"/>
                    </a:cubicBezTo>
                    <a:cubicBezTo>
                      <a:pt x="733" y="10"/>
                      <a:pt x="701" y="0"/>
                      <a:pt x="668" y="0"/>
                    </a:cubicBezTo>
                  </a:path>
                </a:pathLst>
              </a:custGeom>
              <a:solidFill>
                <a:srgbClr val="947E77">
                  <a:alpha val="183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0"/>
              <p:cNvSpPr/>
              <p:nvPr/>
            </p:nvSpPr>
            <p:spPr>
              <a:xfrm rot="5974745">
                <a:off x="-203792" y="4443926"/>
                <a:ext cx="924880" cy="1320421"/>
              </a:xfrm>
              <a:custGeom>
                <a:rect b="b" l="l" r="r" t="t"/>
                <a:pathLst>
                  <a:path extrusionOk="0" h="1083" w="758">
                    <a:moveTo>
                      <a:pt x="518" y="0"/>
                    </a:moveTo>
                    <a:cubicBezTo>
                      <a:pt x="506" y="0"/>
                      <a:pt x="495" y="1"/>
                      <a:pt x="483" y="3"/>
                    </a:cubicBezTo>
                    <a:cubicBezTo>
                      <a:pt x="453" y="8"/>
                      <a:pt x="422" y="21"/>
                      <a:pt x="400" y="44"/>
                    </a:cubicBezTo>
                    <a:cubicBezTo>
                      <a:pt x="376" y="69"/>
                      <a:pt x="370" y="103"/>
                      <a:pt x="374" y="136"/>
                    </a:cubicBezTo>
                    <a:cubicBezTo>
                      <a:pt x="375" y="147"/>
                      <a:pt x="378" y="157"/>
                      <a:pt x="380" y="168"/>
                    </a:cubicBezTo>
                    <a:cubicBezTo>
                      <a:pt x="368" y="159"/>
                      <a:pt x="355" y="152"/>
                      <a:pt x="340" y="149"/>
                    </a:cubicBezTo>
                    <a:cubicBezTo>
                      <a:pt x="329" y="146"/>
                      <a:pt x="319" y="145"/>
                      <a:pt x="309" y="145"/>
                    </a:cubicBezTo>
                    <a:cubicBezTo>
                      <a:pt x="283" y="145"/>
                      <a:pt x="258" y="152"/>
                      <a:pt x="236" y="165"/>
                    </a:cubicBezTo>
                    <a:cubicBezTo>
                      <a:pt x="204" y="184"/>
                      <a:pt x="181" y="215"/>
                      <a:pt x="171" y="251"/>
                    </a:cubicBezTo>
                    <a:cubicBezTo>
                      <a:pt x="167" y="265"/>
                      <a:pt x="165" y="281"/>
                      <a:pt x="165" y="296"/>
                    </a:cubicBezTo>
                    <a:cubicBezTo>
                      <a:pt x="142" y="298"/>
                      <a:pt x="122" y="320"/>
                      <a:pt x="110" y="337"/>
                    </a:cubicBezTo>
                    <a:cubicBezTo>
                      <a:pt x="96" y="358"/>
                      <a:pt x="88" y="383"/>
                      <a:pt x="87" y="409"/>
                    </a:cubicBezTo>
                    <a:cubicBezTo>
                      <a:pt x="86" y="437"/>
                      <a:pt x="96" y="463"/>
                      <a:pt x="110" y="487"/>
                    </a:cubicBezTo>
                    <a:cubicBezTo>
                      <a:pt x="126" y="513"/>
                      <a:pt x="145" y="536"/>
                      <a:pt x="157" y="565"/>
                    </a:cubicBezTo>
                    <a:cubicBezTo>
                      <a:pt x="159" y="570"/>
                      <a:pt x="160" y="575"/>
                      <a:pt x="162" y="580"/>
                    </a:cubicBezTo>
                    <a:cubicBezTo>
                      <a:pt x="158" y="579"/>
                      <a:pt x="153" y="578"/>
                      <a:pt x="148" y="578"/>
                    </a:cubicBezTo>
                    <a:cubicBezTo>
                      <a:pt x="124" y="578"/>
                      <a:pt x="99" y="594"/>
                      <a:pt x="82" y="610"/>
                    </a:cubicBezTo>
                    <a:cubicBezTo>
                      <a:pt x="54" y="635"/>
                      <a:pt x="33" y="668"/>
                      <a:pt x="19" y="703"/>
                    </a:cubicBezTo>
                    <a:cubicBezTo>
                      <a:pt x="5" y="737"/>
                      <a:pt x="0" y="775"/>
                      <a:pt x="4" y="811"/>
                    </a:cubicBezTo>
                    <a:cubicBezTo>
                      <a:pt x="9" y="853"/>
                      <a:pt x="26" y="891"/>
                      <a:pt x="39" y="930"/>
                    </a:cubicBezTo>
                    <a:cubicBezTo>
                      <a:pt x="46" y="951"/>
                      <a:pt x="52" y="973"/>
                      <a:pt x="53" y="995"/>
                    </a:cubicBezTo>
                    <a:cubicBezTo>
                      <a:pt x="53" y="1006"/>
                      <a:pt x="52" y="1017"/>
                      <a:pt x="50" y="1027"/>
                    </a:cubicBezTo>
                    <a:cubicBezTo>
                      <a:pt x="47" y="1037"/>
                      <a:pt x="43" y="1048"/>
                      <a:pt x="34" y="1054"/>
                    </a:cubicBezTo>
                    <a:cubicBezTo>
                      <a:pt x="27" y="1060"/>
                      <a:pt x="32" y="1071"/>
                      <a:pt x="39" y="1071"/>
                    </a:cubicBezTo>
                    <a:cubicBezTo>
                      <a:pt x="40" y="1071"/>
                      <a:pt x="41" y="1071"/>
                      <a:pt x="42" y="1071"/>
                    </a:cubicBezTo>
                    <a:cubicBezTo>
                      <a:pt x="60" y="1079"/>
                      <a:pt x="79" y="1083"/>
                      <a:pt x="98" y="1083"/>
                    </a:cubicBezTo>
                    <a:cubicBezTo>
                      <a:pt x="131" y="1083"/>
                      <a:pt x="163" y="1071"/>
                      <a:pt x="188" y="1047"/>
                    </a:cubicBezTo>
                    <a:cubicBezTo>
                      <a:pt x="206" y="1030"/>
                      <a:pt x="219" y="1007"/>
                      <a:pt x="225" y="982"/>
                    </a:cubicBezTo>
                    <a:cubicBezTo>
                      <a:pt x="231" y="954"/>
                      <a:pt x="228" y="925"/>
                      <a:pt x="228" y="896"/>
                    </a:cubicBezTo>
                    <a:cubicBezTo>
                      <a:pt x="228" y="891"/>
                      <a:pt x="228" y="886"/>
                      <a:pt x="228" y="880"/>
                    </a:cubicBezTo>
                    <a:cubicBezTo>
                      <a:pt x="229" y="881"/>
                      <a:pt x="230" y="881"/>
                      <a:pt x="231" y="881"/>
                    </a:cubicBezTo>
                    <a:cubicBezTo>
                      <a:pt x="232" y="881"/>
                      <a:pt x="232" y="881"/>
                      <a:pt x="232" y="881"/>
                    </a:cubicBezTo>
                    <a:cubicBezTo>
                      <a:pt x="271" y="877"/>
                      <a:pt x="310" y="870"/>
                      <a:pt x="347" y="858"/>
                    </a:cubicBezTo>
                    <a:cubicBezTo>
                      <a:pt x="383" y="847"/>
                      <a:pt x="419" y="832"/>
                      <a:pt x="450" y="812"/>
                    </a:cubicBezTo>
                    <a:cubicBezTo>
                      <a:pt x="465" y="803"/>
                      <a:pt x="478" y="792"/>
                      <a:pt x="487" y="777"/>
                    </a:cubicBezTo>
                    <a:cubicBezTo>
                      <a:pt x="496" y="764"/>
                      <a:pt x="500" y="748"/>
                      <a:pt x="501" y="733"/>
                    </a:cubicBezTo>
                    <a:cubicBezTo>
                      <a:pt x="504" y="702"/>
                      <a:pt x="496" y="669"/>
                      <a:pt x="487" y="639"/>
                    </a:cubicBezTo>
                    <a:cubicBezTo>
                      <a:pt x="484" y="627"/>
                      <a:pt x="480" y="616"/>
                      <a:pt x="474" y="605"/>
                    </a:cubicBezTo>
                    <a:cubicBezTo>
                      <a:pt x="475" y="604"/>
                      <a:pt x="475" y="603"/>
                      <a:pt x="475" y="601"/>
                    </a:cubicBezTo>
                    <a:cubicBezTo>
                      <a:pt x="475" y="557"/>
                      <a:pt x="495" y="516"/>
                      <a:pt x="523" y="483"/>
                    </a:cubicBezTo>
                    <a:cubicBezTo>
                      <a:pt x="556" y="444"/>
                      <a:pt x="599" y="416"/>
                      <a:pt x="641" y="386"/>
                    </a:cubicBezTo>
                    <a:cubicBezTo>
                      <a:pt x="677" y="360"/>
                      <a:pt x="719" y="332"/>
                      <a:pt x="738" y="290"/>
                    </a:cubicBezTo>
                    <a:cubicBezTo>
                      <a:pt x="758" y="244"/>
                      <a:pt x="745" y="193"/>
                      <a:pt x="716" y="154"/>
                    </a:cubicBezTo>
                    <a:cubicBezTo>
                      <a:pt x="699" y="131"/>
                      <a:pt x="678" y="111"/>
                      <a:pt x="655" y="94"/>
                    </a:cubicBezTo>
                    <a:cubicBezTo>
                      <a:pt x="645" y="86"/>
                      <a:pt x="634" y="79"/>
                      <a:pt x="622" y="75"/>
                    </a:cubicBezTo>
                    <a:cubicBezTo>
                      <a:pt x="619" y="51"/>
                      <a:pt x="603" y="28"/>
                      <a:pt x="581" y="15"/>
                    </a:cubicBezTo>
                    <a:cubicBezTo>
                      <a:pt x="562" y="4"/>
                      <a:pt x="540" y="0"/>
                      <a:pt x="518" y="0"/>
                    </a:cubicBezTo>
                  </a:path>
                </a:pathLst>
              </a:custGeom>
              <a:solidFill>
                <a:srgbClr val="CCB0A6">
                  <a:alpha val="3354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85" name="Google Shape;1585;p20"/>
          <p:cNvGrpSpPr/>
          <p:nvPr/>
        </p:nvGrpSpPr>
        <p:grpSpPr>
          <a:xfrm>
            <a:off x="7077748" y="-164743"/>
            <a:ext cx="1842084" cy="1219019"/>
            <a:chOff x="7077748" y="-164743"/>
            <a:chExt cx="1842084" cy="1219019"/>
          </a:xfrm>
        </p:grpSpPr>
        <p:grpSp>
          <p:nvGrpSpPr>
            <p:cNvPr id="1586" name="Google Shape;1586;p20"/>
            <p:cNvGrpSpPr/>
            <p:nvPr/>
          </p:nvGrpSpPr>
          <p:grpSpPr>
            <a:xfrm rot="10633497">
              <a:off x="7090883" y="115031"/>
              <a:ext cx="494545" cy="554574"/>
              <a:chOff x="5338199" y="2122228"/>
              <a:chExt cx="425282" cy="476904"/>
            </a:xfrm>
          </p:grpSpPr>
          <p:sp>
            <p:nvSpPr>
              <p:cNvPr id="1587" name="Google Shape;1587;p20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0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0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0" name="Google Shape;1590;p20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1" name="Google Shape;1591;p20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0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0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0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0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0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0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0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0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0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0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0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0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0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5" name="Google Shape;1605;p20"/>
            <p:cNvGrpSpPr/>
            <p:nvPr/>
          </p:nvGrpSpPr>
          <p:grpSpPr>
            <a:xfrm flipH="1" rot="724571">
              <a:off x="8372713" y="454069"/>
              <a:ext cx="494575" cy="554608"/>
              <a:chOff x="5338199" y="2122228"/>
              <a:chExt cx="425282" cy="476904"/>
            </a:xfrm>
          </p:grpSpPr>
          <p:sp>
            <p:nvSpPr>
              <p:cNvPr id="1606" name="Google Shape;1606;p20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7" name="Google Shape;1607;p20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8" name="Google Shape;1608;p20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9" name="Google Shape;1609;p20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0" name="Google Shape;1610;p20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1" name="Google Shape;1611;p20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2" name="Google Shape;1612;p20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8" name="Google Shape;1618;p20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20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20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1" name="Google Shape;1621;p20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2" name="Google Shape;1622;p20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20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4" name="Google Shape;1624;p20"/>
            <p:cNvGrpSpPr/>
            <p:nvPr/>
          </p:nvGrpSpPr>
          <p:grpSpPr>
            <a:xfrm rot="132167">
              <a:off x="7609047" y="-155443"/>
              <a:ext cx="494586" cy="554620"/>
              <a:chOff x="5338199" y="2122228"/>
              <a:chExt cx="425282" cy="476904"/>
            </a:xfrm>
          </p:grpSpPr>
          <p:sp>
            <p:nvSpPr>
              <p:cNvPr id="1625" name="Google Shape;1625;p20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6" name="Google Shape;1626;p20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20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20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9" name="Google Shape;1629;p20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0" name="Google Shape;1630;p20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20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20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3" name="Google Shape;1633;p20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20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5" name="Google Shape;1635;p20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6" name="Google Shape;1636;p20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20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8" name="Google Shape;1638;p20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9" name="Google Shape;1639;p20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0" name="Google Shape;1640;p20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1" name="Google Shape;1641;p20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2" name="Google Shape;1642;p20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3"/>
          <p:cNvGrpSpPr/>
          <p:nvPr/>
        </p:nvGrpSpPr>
        <p:grpSpPr>
          <a:xfrm>
            <a:off x="-1706004" y="-1696252"/>
            <a:ext cx="11830862" cy="8170702"/>
            <a:chOff x="-1706004" y="-1696252"/>
            <a:chExt cx="11830862" cy="8170702"/>
          </a:xfrm>
        </p:grpSpPr>
        <p:sp>
          <p:nvSpPr>
            <p:cNvPr id="89" name="Google Shape;89;p3"/>
            <p:cNvSpPr/>
            <p:nvPr/>
          </p:nvSpPr>
          <p:spPr>
            <a:xfrm>
              <a:off x="7604541" y="2475337"/>
              <a:ext cx="1441377" cy="2057724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 rot="-8832712">
              <a:off x="-1025976" y="-1348295"/>
              <a:ext cx="2215768" cy="3163337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1590750">
              <a:off x="-637573" y="675957"/>
              <a:ext cx="1382522" cy="2365715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8832697">
              <a:off x="6857024" y="2512020"/>
              <a:ext cx="2500442" cy="3569763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3"/>
          <p:cNvSpPr txBox="1"/>
          <p:nvPr>
            <p:ph type="title"/>
          </p:nvPr>
        </p:nvSpPr>
        <p:spPr>
          <a:xfrm>
            <a:off x="752325" y="3183500"/>
            <a:ext cx="4682400" cy="142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0" sz="47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" name="Google Shape;94;p3"/>
          <p:cNvSpPr txBox="1"/>
          <p:nvPr>
            <p:ph hasCustomPrompt="1" idx="2" type="title"/>
          </p:nvPr>
        </p:nvSpPr>
        <p:spPr>
          <a:xfrm>
            <a:off x="752325" y="2417900"/>
            <a:ext cx="11175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5000">
                <a:solidFill>
                  <a:schemeClr val="lt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645" name="Google Shape;1645;p21"/>
          <p:cNvGrpSpPr/>
          <p:nvPr/>
        </p:nvGrpSpPr>
        <p:grpSpPr>
          <a:xfrm>
            <a:off x="-904923" y="-1151228"/>
            <a:ext cx="11321577" cy="8390381"/>
            <a:chOff x="-904923" y="-1151228"/>
            <a:chExt cx="11321577" cy="8390381"/>
          </a:xfrm>
        </p:grpSpPr>
        <p:sp>
          <p:nvSpPr>
            <p:cNvPr id="1646" name="Google Shape;1646;p21"/>
            <p:cNvSpPr/>
            <p:nvPr/>
          </p:nvSpPr>
          <p:spPr>
            <a:xfrm rot="-4267291">
              <a:off x="7913531" y="-1458265"/>
              <a:ext cx="1566708" cy="309933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1"/>
            <p:cNvSpPr/>
            <p:nvPr/>
          </p:nvSpPr>
          <p:spPr>
            <a:xfrm rot="-6983406">
              <a:off x="-885487" y="3644827"/>
              <a:ext cx="1581150" cy="1023937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1"/>
            <p:cNvSpPr/>
            <p:nvPr/>
          </p:nvSpPr>
          <p:spPr>
            <a:xfrm rot="-6983395">
              <a:off x="-259013" y="4870746"/>
              <a:ext cx="2586701" cy="1675113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9" name="Google Shape;1649;p21"/>
          <p:cNvGrpSpPr/>
          <p:nvPr/>
        </p:nvGrpSpPr>
        <p:grpSpPr>
          <a:xfrm>
            <a:off x="7934329" y="257705"/>
            <a:ext cx="494560" cy="554591"/>
            <a:chOff x="5338199" y="2122228"/>
            <a:chExt cx="425282" cy="476904"/>
          </a:xfrm>
        </p:grpSpPr>
        <p:sp>
          <p:nvSpPr>
            <p:cNvPr id="1650" name="Google Shape;1650;p21"/>
            <p:cNvSpPr/>
            <p:nvPr/>
          </p:nvSpPr>
          <p:spPr>
            <a:xfrm>
              <a:off x="5338199" y="2122228"/>
              <a:ext cx="425282" cy="476904"/>
            </a:xfrm>
            <a:custGeom>
              <a:rect b="b" l="l" r="r" t="t"/>
              <a:pathLst>
                <a:path extrusionOk="0" h="158" w="141">
                  <a:moveTo>
                    <a:pt x="141" y="148"/>
                  </a:moveTo>
                  <a:cubicBezTo>
                    <a:pt x="140" y="147"/>
                    <a:pt x="140" y="146"/>
                    <a:pt x="139" y="145"/>
                  </a:cubicBezTo>
                  <a:cubicBezTo>
                    <a:pt x="138" y="144"/>
                    <a:pt x="138" y="142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39"/>
                    <a:pt x="137" y="139"/>
                    <a:pt x="137" y="138"/>
                  </a:cubicBezTo>
                  <a:cubicBezTo>
                    <a:pt x="136" y="129"/>
                    <a:pt x="135" y="119"/>
                    <a:pt x="133" y="110"/>
                  </a:cubicBezTo>
                  <a:cubicBezTo>
                    <a:pt x="132" y="101"/>
                    <a:pt x="131" y="91"/>
                    <a:pt x="129" y="83"/>
                  </a:cubicBezTo>
                  <a:cubicBezTo>
                    <a:pt x="127" y="74"/>
                    <a:pt x="119" y="67"/>
                    <a:pt x="114" y="60"/>
                  </a:cubicBezTo>
                  <a:cubicBezTo>
                    <a:pt x="108" y="53"/>
                    <a:pt x="103" y="45"/>
                    <a:pt x="96" y="38"/>
                  </a:cubicBezTo>
                  <a:cubicBezTo>
                    <a:pt x="91" y="32"/>
                    <a:pt x="84" y="26"/>
                    <a:pt x="77" y="21"/>
                  </a:cubicBezTo>
                  <a:cubicBezTo>
                    <a:pt x="70" y="16"/>
                    <a:pt x="62" y="14"/>
                    <a:pt x="53" y="12"/>
                  </a:cubicBezTo>
                  <a:cubicBezTo>
                    <a:pt x="37" y="8"/>
                    <a:pt x="21" y="4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7"/>
                    <a:pt x="1" y="35"/>
                    <a:pt x="6" y="51"/>
                  </a:cubicBezTo>
                  <a:cubicBezTo>
                    <a:pt x="13" y="53"/>
                    <a:pt x="20" y="54"/>
                    <a:pt x="27" y="55"/>
                  </a:cubicBezTo>
                  <a:cubicBezTo>
                    <a:pt x="31" y="56"/>
                    <a:pt x="35" y="56"/>
                    <a:pt x="38" y="57"/>
                  </a:cubicBezTo>
                  <a:cubicBezTo>
                    <a:pt x="42" y="58"/>
                    <a:pt x="44" y="61"/>
                    <a:pt x="47" y="63"/>
                  </a:cubicBezTo>
                  <a:cubicBezTo>
                    <a:pt x="53" y="70"/>
                    <a:pt x="59" y="76"/>
                    <a:pt x="65" y="83"/>
                  </a:cubicBezTo>
                  <a:cubicBezTo>
                    <a:pt x="69" y="86"/>
                    <a:pt x="72" y="90"/>
                    <a:pt x="76" y="93"/>
                  </a:cubicBezTo>
                  <a:cubicBezTo>
                    <a:pt x="78" y="96"/>
                    <a:pt x="81" y="98"/>
                    <a:pt x="82" y="102"/>
                  </a:cubicBezTo>
                  <a:cubicBezTo>
                    <a:pt x="84" y="105"/>
                    <a:pt x="84" y="110"/>
                    <a:pt x="85" y="114"/>
                  </a:cubicBezTo>
                  <a:cubicBezTo>
                    <a:pt x="86" y="118"/>
                    <a:pt x="87" y="123"/>
                    <a:pt x="88" y="128"/>
                  </a:cubicBezTo>
                  <a:cubicBezTo>
                    <a:pt x="89" y="132"/>
                    <a:pt x="90" y="136"/>
                    <a:pt x="91" y="140"/>
                  </a:cubicBezTo>
                  <a:cubicBezTo>
                    <a:pt x="91" y="142"/>
                    <a:pt x="93" y="145"/>
                    <a:pt x="93" y="147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51"/>
                    <a:pt x="93" y="155"/>
                    <a:pt x="93" y="158"/>
                  </a:cubicBezTo>
                  <a:cubicBezTo>
                    <a:pt x="95" y="157"/>
                    <a:pt x="96" y="156"/>
                    <a:pt x="97" y="155"/>
                  </a:cubicBezTo>
                  <a:cubicBezTo>
                    <a:pt x="99" y="155"/>
                    <a:pt x="100" y="154"/>
                    <a:pt x="102" y="155"/>
                  </a:cubicBezTo>
                  <a:cubicBezTo>
                    <a:pt x="103" y="156"/>
                    <a:pt x="104" y="157"/>
                    <a:pt x="106" y="157"/>
                  </a:cubicBezTo>
                  <a:cubicBezTo>
                    <a:pt x="109" y="156"/>
                    <a:pt x="110" y="153"/>
                    <a:pt x="112" y="152"/>
                  </a:cubicBezTo>
                  <a:cubicBezTo>
                    <a:pt x="114" y="150"/>
                    <a:pt x="116" y="151"/>
                    <a:pt x="118" y="152"/>
                  </a:cubicBezTo>
                  <a:cubicBezTo>
                    <a:pt x="120" y="151"/>
                    <a:pt x="122" y="152"/>
                    <a:pt x="124" y="152"/>
                  </a:cubicBezTo>
                  <a:cubicBezTo>
                    <a:pt x="124" y="152"/>
                    <a:pt x="124" y="152"/>
                    <a:pt x="124" y="152"/>
                  </a:cubicBezTo>
                  <a:cubicBezTo>
                    <a:pt x="125" y="152"/>
                    <a:pt x="126" y="151"/>
                    <a:pt x="126" y="151"/>
                  </a:cubicBezTo>
                  <a:cubicBezTo>
                    <a:pt x="127" y="150"/>
                    <a:pt x="127" y="149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30" y="148"/>
                    <a:pt x="131" y="148"/>
                  </a:cubicBezTo>
                  <a:cubicBezTo>
                    <a:pt x="132" y="148"/>
                    <a:pt x="132" y="147"/>
                    <a:pt x="133" y="147"/>
                  </a:cubicBezTo>
                  <a:cubicBezTo>
                    <a:pt x="134" y="147"/>
                    <a:pt x="134" y="146"/>
                    <a:pt x="135" y="146"/>
                  </a:cubicBezTo>
                  <a:cubicBezTo>
                    <a:pt x="135" y="146"/>
                    <a:pt x="135" y="147"/>
                    <a:pt x="136" y="147"/>
                  </a:cubicBezTo>
                  <a:cubicBezTo>
                    <a:pt x="137" y="148"/>
                    <a:pt x="139" y="149"/>
                    <a:pt x="140" y="150"/>
                  </a:cubicBezTo>
                  <a:cubicBezTo>
                    <a:pt x="140" y="150"/>
                    <a:pt x="141" y="150"/>
                    <a:pt x="141" y="150"/>
                  </a:cubicBezTo>
                  <a:cubicBezTo>
                    <a:pt x="141" y="149"/>
                    <a:pt x="141" y="148"/>
                    <a:pt x="141" y="1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1"/>
            <p:cNvSpPr/>
            <p:nvPr/>
          </p:nvSpPr>
          <p:spPr>
            <a:xfrm>
              <a:off x="5615985" y="2545049"/>
              <a:ext cx="147497" cy="24583"/>
            </a:xfrm>
            <a:custGeom>
              <a:rect b="b" l="l" r="r" t="t"/>
              <a:pathLst>
                <a:path extrusionOk="0" h="8" w="49">
                  <a:moveTo>
                    <a:pt x="1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moveTo>
                    <a:pt x="46" y="0"/>
                  </a:moveTo>
                  <a:cubicBezTo>
                    <a:pt x="46" y="2"/>
                    <a:pt x="47" y="4"/>
                    <a:pt x="47" y="5"/>
                  </a:cubicBezTo>
                  <a:cubicBezTo>
                    <a:pt x="48" y="6"/>
                    <a:pt x="48" y="7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7"/>
                    <a:pt x="48" y="6"/>
                    <a:pt x="47" y="5"/>
                  </a:cubicBezTo>
                  <a:cubicBezTo>
                    <a:pt x="47" y="4"/>
                    <a:pt x="46" y="2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3D7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1"/>
            <p:cNvSpPr/>
            <p:nvPr/>
          </p:nvSpPr>
          <p:spPr>
            <a:xfrm>
              <a:off x="5618443" y="2520467"/>
              <a:ext cx="145038" cy="68831"/>
            </a:xfrm>
            <a:custGeom>
              <a:rect b="b" l="l" r="r" t="t"/>
              <a:pathLst>
                <a:path extrusionOk="0" h="23" w="48">
                  <a:moveTo>
                    <a:pt x="37" y="0"/>
                  </a:moveTo>
                  <a:cubicBezTo>
                    <a:pt x="37" y="0"/>
                    <a:pt x="37" y="0"/>
                    <a:pt x="36" y="0"/>
                  </a:cubicBezTo>
                  <a:cubicBezTo>
                    <a:pt x="35" y="0"/>
                    <a:pt x="34" y="3"/>
                    <a:pt x="33" y="4"/>
                  </a:cubicBezTo>
                  <a:cubicBezTo>
                    <a:pt x="31" y="7"/>
                    <a:pt x="29" y="8"/>
                    <a:pt x="26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2" y="7"/>
                    <a:pt x="21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7" y="7"/>
                    <a:pt x="17" y="10"/>
                    <a:pt x="16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8" y="12"/>
                    <a:pt x="7" y="13"/>
                    <a:pt x="6" y="14"/>
                  </a:cubicBezTo>
                  <a:cubicBezTo>
                    <a:pt x="6" y="14"/>
                    <a:pt x="5" y="14"/>
                    <a:pt x="5" y="14"/>
                  </a:cubicBezTo>
                  <a:cubicBezTo>
                    <a:pt x="4" y="14"/>
                    <a:pt x="3" y="14"/>
                    <a:pt x="2" y="14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20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2" y="22"/>
                    <a:pt x="5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2" y="21"/>
                    <a:pt x="13" y="20"/>
                    <a:pt x="14" y="19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20" y="17"/>
                    <a:pt x="22" y="17"/>
                    <a:pt x="23" y="16"/>
                  </a:cubicBezTo>
                  <a:cubicBezTo>
                    <a:pt x="25" y="16"/>
                    <a:pt x="26" y="15"/>
                    <a:pt x="27" y="15"/>
                  </a:cubicBezTo>
                  <a:cubicBezTo>
                    <a:pt x="29" y="14"/>
                    <a:pt x="30" y="14"/>
                    <a:pt x="31" y="14"/>
                  </a:cubicBezTo>
                  <a:cubicBezTo>
                    <a:pt x="34" y="14"/>
                    <a:pt x="36" y="13"/>
                    <a:pt x="38" y="12"/>
                  </a:cubicBezTo>
                  <a:cubicBezTo>
                    <a:pt x="39" y="11"/>
                    <a:pt x="40" y="11"/>
                    <a:pt x="41" y="11"/>
                  </a:cubicBezTo>
                  <a:cubicBezTo>
                    <a:pt x="42" y="11"/>
                    <a:pt x="43" y="11"/>
                    <a:pt x="45" y="12"/>
                  </a:cubicBezTo>
                  <a:cubicBezTo>
                    <a:pt x="45" y="12"/>
                    <a:pt x="46" y="13"/>
                    <a:pt x="46" y="13"/>
                  </a:cubicBezTo>
                  <a:cubicBezTo>
                    <a:pt x="47" y="14"/>
                    <a:pt x="47" y="15"/>
                    <a:pt x="48" y="16"/>
                  </a:cubicBezTo>
                  <a:cubicBezTo>
                    <a:pt x="47" y="15"/>
                    <a:pt x="47" y="14"/>
                    <a:pt x="46" y="13"/>
                  </a:cubicBezTo>
                  <a:cubicBezTo>
                    <a:pt x="46" y="12"/>
                    <a:pt x="45" y="10"/>
                    <a:pt x="45" y="8"/>
                  </a:cubicBezTo>
                  <a:cubicBezTo>
                    <a:pt x="43" y="7"/>
                    <a:pt x="41" y="4"/>
                    <a:pt x="40" y="2"/>
                  </a:cubicBezTo>
                  <a:cubicBezTo>
                    <a:pt x="39" y="1"/>
                    <a:pt x="38" y="0"/>
                    <a:pt x="37" y="0"/>
                  </a:cubicBezTo>
                </a:path>
              </a:pathLst>
            </a:custGeom>
            <a:solidFill>
              <a:srgbClr val="947E77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5618443" y="2589298"/>
              <a:ext cx="0" cy="9833"/>
            </a:xfrm>
            <a:custGeom>
              <a:rect b="b" l="l" r="r" t="t"/>
              <a:pathLst>
                <a:path extrusionOk="0" h="3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7A76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5618443" y="2554883"/>
              <a:ext cx="145038" cy="44249"/>
            </a:xfrm>
            <a:custGeom>
              <a:rect b="b" l="l" r="r" t="t"/>
              <a:pathLst>
                <a:path extrusionOk="0" h="15" w="48">
                  <a:moveTo>
                    <a:pt x="41" y="0"/>
                  </a:moveTo>
                  <a:cubicBezTo>
                    <a:pt x="40" y="0"/>
                    <a:pt x="39" y="0"/>
                    <a:pt x="38" y="1"/>
                  </a:cubicBezTo>
                  <a:cubicBezTo>
                    <a:pt x="36" y="2"/>
                    <a:pt x="34" y="3"/>
                    <a:pt x="31" y="3"/>
                  </a:cubicBezTo>
                  <a:cubicBezTo>
                    <a:pt x="30" y="3"/>
                    <a:pt x="29" y="3"/>
                    <a:pt x="27" y="4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2" y="6"/>
                    <a:pt x="20" y="6"/>
                    <a:pt x="18" y="6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3" y="9"/>
                    <a:pt x="12" y="10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0"/>
                    <a:pt x="2" y="11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14"/>
                    <a:pt x="3" y="13"/>
                    <a:pt x="4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10" y="12"/>
                    <a:pt x="11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6" y="13"/>
                    <a:pt x="17" y="10"/>
                    <a:pt x="19" y="9"/>
                  </a:cubicBezTo>
                  <a:cubicBezTo>
                    <a:pt x="20" y="8"/>
                    <a:pt x="21" y="8"/>
                    <a:pt x="21" y="8"/>
                  </a:cubicBezTo>
                  <a:cubicBezTo>
                    <a:pt x="23" y="8"/>
                    <a:pt x="24" y="8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29" y="9"/>
                    <a:pt x="30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9"/>
                    <a:pt x="33" y="8"/>
                    <a:pt x="33" y="8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9" y="5"/>
                    <a:pt x="39" y="4"/>
                    <a:pt x="40" y="4"/>
                  </a:cubicBezTo>
                  <a:cubicBezTo>
                    <a:pt x="41" y="4"/>
                    <a:pt x="41" y="3"/>
                    <a:pt x="42" y="3"/>
                  </a:cubicBezTo>
                  <a:cubicBezTo>
                    <a:pt x="42" y="3"/>
                    <a:pt x="42" y="4"/>
                    <a:pt x="43" y="4"/>
                  </a:cubicBezTo>
                  <a:cubicBezTo>
                    <a:pt x="44" y="5"/>
                    <a:pt x="46" y="6"/>
                    <a:pt x="47" y="7"/>
                  </a:cubicBezTo>
                  <a:cubicBezTo>
                    <a:pt x="47" y="7"/>
                    <a:pt x="48" y="7"/>
                    <a:pt x="48" y="7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4"/>
                    <a:pt x="47" y="3"/>
                    <a:pt x="46" y="2"/>
                  </a:cubicBezTo>
                  <a:cubicBezTo>
                    <a:pt x="46" y="2"/>
                    <a:pt x="45" y="1"/>
                    <a:pt x="45" y="1"/>
                  </a:cubicBezTo>
                  <a:cubicBezTo>
                    <a:pt x="43" y="0"/>
                    <a:pt x="42" y="0"/>
                    <a:pt x="41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5338199" y="2122228"/>
              <a:ext cx="398241" cy="358907"/>
            </a:xfrm>
            <a:custGeom>
              <a:rect b="b" l="l" r="r" t="t"/>
              <a:pathLst>
                <a:path extrusionOk="0" h="119" w="132">
                  <a:moveTo>
                    <a:pt x="129" y="83"/>
                  </a:moveTo>
                  <a:cubicBezTo>
                    <a:pt x="127" y="74"/>
                    <a:pt x="119" y="67"/>
                    <a:pt x="114" y="60"/>
                  </a:cubicBezTo>
                  <a:cubicBezTo>
                    <a:pt x="108" y="53"/>
                    <a:pt x="103" y="45"/>
                    <a:pt x="96" y="38"/>
                  </a:cubicBezTo>
                  <a:cubicBezTo>
                    <a:pt x="91" y="32"/>
                    <a:pt x="84" y="26"/>
                    <a:pt x="77" y="21"/>
                  </a:cubicBezTo>
                  <a:cubicBezTo>
                    <a:pt x="70" y="16"/>
                    <a:pt x="62" y="14"/>
                    <a:pt x="53" y="12"/>
                  </a:cubicBezTo>
                  <a:cubicBezTo>
                    <a:pt x="37" y="8"/>
                    <a:pt x="21" y="4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7"/>
                    <a:pt x="1" y="35"/>
                    <a:pt x="6" y="51"/>
                  </a:cubicBezTo>
                  <a:cubicBezTo>
                    <a:pt x="13" y="53"/>
                    <a:pt x="20" y="54"/>
                    <a:pt x="27" y="55"/>
                  </a:cubicBezTo>
                  <a:cubicBezTo>
                    <a:pt x="31" y="56"/>
                    <a:pt x="35" y="56"/>
                    <a:pt x="38" y="57"/>
                  </a:cubicBezTo>
                  <a:cubicBezTo>
                    <a:pt x="42" y="58"/>
                    <a:pt x="44" y="61"/>
                    <a:pt x="47" y="63"/>
                  </a:cubicBezTo>
                  <a:cubicBezTo>
                    <a:pt x="53" y="70"/>
                    <a:pt x="59" y="76"/>
                    <a:pt x="65" y="83"/>
                  </a:cubicBezTo>
                  <a:cubicBezTo>
                    <a:pt x="69" y="86"/>
                    <a:pt x="72" y="90"/>
                    <a:pt x="76" y="93"/>
                  </a:cubicBezTo>
                  <a:cubicBezTo>
                    <a:pt x="78" y="96"/>
                    <a:pt x="81" y="98"/>
                    <a:pt x="82" y="102"/>
                  </a:cubicBezTo>
                  <a:cubicBezTo>
                    <a:pt x="84" y="105"/>
                    <a:pt x="84" y="110"/>
                    <a:pt x="85" y="114"/>
                  </a:cubicBezTo>
                  <a:cubicBezTo>
                    <a:pt x="86" y="116"/>
                    <a:pt x="86" y="117"/>
                    <a:pt x="86" y="119"/>
                  </a:cubicBezTo>
                  <a:cubicBezTo>
                    <a:pt x="89" y="117"/>
                    <a:pt x="92" y="116"/>
                    <a:pt x="94" y="114"/>
                  </a:cubicBezTo>
                  <a:cubicBezTo>
                    <a:pt x="99" y="110"/>
                    <a:pt x="103" y="107"/>
                    <a:pt x="108" y="105"/>
                  </a:cubicBezTo>
                  <a:cubicBezTo>
                    <a:pt x="113" y="104"/>
                    <a:pt x="117" y="104"/>
                    <a:pt x="122" y="105"/>
                  </a:cubicBezTo>
                  <a:cubicBezTo>
                    <a:pt x="124" y="105"/>
                    <a:pt x="126" y="105"/>
                    <a:pt x="128" y="105"/>
                  </a:cubicBezTo>
                  <a:cubicBezTo>
                    <a:pt x="130" y="105"/>
                    <a:pt x="131" y="105"/>
                    <a:pt x="132" y="105"/>
                  </a:cubicBezTo>
                  <a:cubicBezTo>
                    <a:pt x="132" y="97"/>
                    <a:pt x="131" y="90"/>
                    <a:pt x="129" y="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5404573" y="2159102"/>
              <a:ext cx="27041" cy="17208"/>
            </a:xfrm>
            <a:custGeom>
              <a:rect b="b" l="l" r="r" t="t"/>
              <a:pathLst>
                <a:path extrusionOk="0" h="6" w="9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5407031" y="2186143"/>
              <a:ext cx="17208" cy="14750"/>
            </a:xfrm>
            <a:custGeom>
              <a:rect b="b" l="l" r="r" t="t"/>
              <a:pathLst>
                <a:path extrusionOk="0" h="5" w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5377532" y="2232850"/>
              <a:ext cx="22125" cy="14750"/>
            </a:xfrm>
            <a:custGeom>
              <a:rect b="b" l="l" r="r" t="t"/>
              <a:pathLst>
                <a:path extrusionOk="0" h="5" w="8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5473405" y="2178768"/>
              <a:ext cx="27041" cy="14750"/>
            </a:xfrm>
            <a:custGeom>
              <a:rect b="b" l="l" r="r" t="t"/>
              <a:pathLst>
                <a:path extrusionOk="0" h="5" w="9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5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5485696" y="2215642"/>
              <a:ext cx="31958" cy="24583"/>
            </a:xfrm>
            <a:custGeom>
              <a:rect b="b" l="l" r="r" t="t"/>
              <a:pathLst>
                <a:path extrusionOk="0" h="8" w="1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4" y="7"/>
                    <a:pt x="6" y="7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1" y="5"/>
                    <a:pt x="11" y="4"/>
                    <a:pt x="9" y="3"/>
                  </a:cubicBezTo>
                  <a:cubicBezTo>
                    <a:pt x="7" y="2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5448822" y="2230392"/>
              <a:ext cx="27041" cy="17208"/>
            </a:xfrm>
            <a:custGeom>
              <a:rect b="b" l="l" r="r" t="t"/>
              <a:pathLst>
                <a:path extrusionOk="0" h="6" w="9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5561903" y="2220558"/>
              <a:ext cx="34416" cy="34416"/>
            </a:xfrm>
            <a:custGeom>
              <a:rect b="b" l="l" r="r" t="t"/>
              <a:pathLst>
                <a:path extrusionOk="0" h="11" w="1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2" y="6"/>
                    <a:pt x="3" y="6"/>
                    <a:pt x="4" y="7"/>
                  </a:cubicBezTo>
                  <a:cubicBezTo>
                    <a:pt x="5" y="8"/>
                    <a:pt x="6" y="9"/>
                    <a:pt x="7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2" y="9"/>
                    <a:pt x="12" y="7"/>
                    <a:pt x="11" y="6"/>
                  </a:cubicBezTo>
                  <a:cubicBezTo>
                    <a:pt x="9" y="4"/>
                    <a:pt x="6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5554528" y="2279557"/>
              <a:ext cx="27041" cy="24583"/>
            </a:xfrm>
            <a:custGeom>
              <a:rect b="b" l="l" r="r" t="t"/>
              <a:pathLst>
                <a:path extrusionOk="0" h="8" w="9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6"/>
                    <a:pt x="4" y="7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7" y="3"/>
                    <a:pt x="6" y="2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5515195" y="2304139"/>
              <a:ext cx="27041" cy="22124"/>
            </a:xfrm>
            <a:custGeom>
              <a:rect b="b" l="l" r="r" t="t"/>
              <a:pathLst>
                <a:path extrusionOk="0" h="8" w="9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7" y="3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5667609" y="2326264"/>
              <a:ext cx="29499" cy="36874"/>
            </a:xfrm>
            <a:custGeom>
              <a:rect b="b" l="l" r="r" t="t"/>
              <a:pathLst>
                <a:path extrusionOk="0" h="12" w="1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3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9" y="5"/>
                    <a:pt x="7" y="2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5640568" y="2338555"/>
              <a:ext cx="17208" cy="19666"/>
            </a:xfrm>
            <a:custGeom>
              <a:rect b="b" l="l" r="r" t="t"/>
              <a:pathLst>
                <a:path extrusionOk="0" h="6" w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5593860" y="2360680"/>
              <a:ext cx="34416" cy="41790"/>
            </a:xfrm>
            <a:custGeom>
              <a:rect b="b" l="l" r="r" t="t"/>
              <a:pathLst>
                <a:path extrusionOk="0" h="14" w="1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6"/>
                    <a:pt x="2" y="8"/>
                  </a:cubicBezTo>
                  <a:cubicBezTo>
                    <a:pt x="3" y="9"/>
                    <a:pt x="4" y="11"/>
                    <a:pt x="6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9" y="14"/>
                    <a:pt x="9" y="13"/>
                  </a:cubicBezTo>
                  <a:cubicBezTo>
                    <a:pt x="10" y="13"/>
                    <a:pt x="11" y="11"/>
                    <a:pt x="10" y="10"/>
                  </a:cubicBezTo>
                  <a:cubicBezTo>
                    <a:pt x="9" y="8"/>
                    <a:pt x="8" y="7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8" name="Google Shape;1668;p21"/>
          <p:cNvGrpSpPr/>
          <p:nvPr/>
        </p:nvGrpSpPr>
        <p:grpSpPr>
          <a:xfrm flipH="1" rot="976783">
            <a:off x="8661937" y="693052"/>
            <a:ext cx="494572" cy="554605"/>
            <a:chOff x="5338199" y="2122228"/>
            <a:chExt cx="425282" cy="476904"/>
          </a:xfrm>
        </p:grpSpPr>
        <p:sp>
          <p:nvSpPr>
            <p:cNvPr id="1669" name="Google Shape;1669;p21"/>
            <p:cNvSpPr/>
            <p:nvPr/>
          </p:nvSpPr>
          <p:spPr>
            <a:xfrm>
              <a:off x="5338199" y="2122228"/>
              <a:ext cx="425282" cy="476904"/>
            </a:xfrm>
            <a:custGeom>
              <a:rect b="b" l="l" r="r" t="t"/>
              <a:pathLst>
                <a:path extrusionOk="0" h="158" w="141">
                  <a:moveTo>
                    <a:pt x="141" y="148"/>
                  </a:moveTo>
                  <a:cubicBezTo>
                    <a:pt x="140" y="147"/>
                    <a:pt x="140" y="146"/>
                    <a:pt x="139" y="145"/>
                  </a:cubicBezTo>
                  <a:cubicBezTo>
                    <a:pt x="138" y="144"/>
                    <a:pt x="138" y="142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39"/>
                    <a:pt x="137" y="139"/>
                    <a:pt x="137" y="138"/>
                  </a:cubicBezTo>
                  <a:cubicBezTo>
                    <a:pt x="136" y="129"/>
                    <a:pt x="135" y="119"/>
                    <a:pt x="133" y="110"/>
                  </a:cubicBezTo>
                  <a:cubicBezTo>
                    <a:pt x="132" y="101"/>
                    <a:pt x="131" y="91"/>
                    <a:pt x="129" y="83"/>
                  </a:cubicBezTo>
                  <a:cubicBezTo>
                    <a:pt x="127" y="74"/>
                    <a:pt x="119" y="67"/>
                    <a:pt x="114" y="60"/>
                  </a:cubicBezTo>
                  <a:cubicBezTo>
                    <a:pt x="108" y="53"/>
                    <a:pt x="103" y="45"/>
                    <a:pt x="96" y="38"/>
                  </a:cubicBezTo>
                  <a:cubicBezTo>
                    <a:pt x="91" y="32"/>
                    <a:pt x="84" y="26"/>
                    <a:pt x="77" y="21"/>
                  </a:cubicBezTo>
                  <a:cubicBezTo>
                    <a:pt x="70" y="16"/>
                    <a:pt x="62" y="14"/>
                    <a:pt x="53" y="12"/>
                  </a:cubicBezTo>
                  <a:cubicBezTo>
                    <a:pt x="37" y="8"/>
                    <a:pt x="21" y="4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7"/>
                    <a:pt x="1" y="35"/>
                    <a:pt x="6" y="51"/>
                  </a:cubicBezTo>
                  <a:cubicBezTo>
                    <a:pt x="13" y="53"/>
                    <a:pt x="20" y="54"/>
                    <a:pt x="27" y="55"/>
                  </a:cubicBezTo>
                  <a:cubicBezTo>
                    <a:pt x="31" y="56"/>
                    <a:pt x="35" y="56"/>
                    <a:pt x="38" y="57"/>
                  </a:cubicBezTo>
                  <a:cubicBezTo>
                    <a:pt x="42" y="58"/>
                    <a:pt x="44" y="61"/>
                    <a:pt x="47" y="63"/>
                  </a:cubicBezTo>
                  <a:cubicBezTo>
                    <a:pt x="53" y="70"/>
                    <a:pt x="59" y="76"/>
                    <a:pt x="65" y="83"/>
                  </a:cubicBezTo>
                  <a:cubicBezTo>
                    <a:pt x="69" y="86"/>
                    <a:pt x="72" y="90"/>
                    <a:pt x="76" y="93"/>
                  </a:cubicBezTo>
                  <a:cubicBezTo>
                    <a:pt x="78" y="96"/>
                    <a:pt x="81" y="98"/>
                    <a:pt x="82" y="102"/>
                  </a:cubicBezTo>
                  <a:cubicBezTo>
                    <a:pt x="84" y="105"/>
                    <a:pt x="84" y="110"/>
                    <a:pt x="85" y="114"/>
                  </a:cubicBezTo>
                  <a:cubicBezTo>
                    <a:pt x="86" y="118"/>
                    <a:pt x="87" y="123"/>
                    <a:pt x="88" y="128"/>
                  </a:cubicBezTo>
                  <a:cubicBezTo>
                    <a:pt x="89" y="132"/>
                    <a:pt x="90" y="136"/>
                    <a:pt x="91" y="140"/>
                  </a:cubicBezTo>
                  <a:cubicBezTo>
                    <a:pt x="91" y="142"/>
                    <a:pt x="93" y="145"/>
                    <a:pt x="93" y="147"/>
                  </a:cubicBezTo>
                  <a:cubicBezTo>
                    <a:pt x="93" y="148"/>
                    <a:pt x="93" y="148"/>
                    <a:pt x="93" y="148"/>
                  </a:cubicBezTo>
                  <a:cubicBezTo>
                    <a:pt x="93" y="151"/>
                    <a:pt x="93" y="155"/>
                    <a:pt x="93" y="158"/>
                  </a:cubicBezTo>
                  <a:cubicBezTo>
                    <a:pt x="95" y="157"/>
                    <a:pt x="96" y="156"/>
                    <a:pt x="97" y="155"/>
                  </a:cubicBezTo>
                  <a:cubicBezTo>
                    <a:pt x="99" y="155"/>
                    <a:pt x="100" y="154"/>
                    <a:pt x="102" y="155"/>
                  </a:cubicBezTo>
                  <a:cubicBezTo>
                    <a:pt x="103" y="156"/>
                    <a:pt x="104" y="157"/>
                    <a:pt x="106" y="157"/>
                  </a:cubicBezTo>
                  <a:cubicBezTo>
                    <a:pt x="109" y="156"/>
                    <a:pt x="110" y="153"/>
                    <a:pt x="112" y="152"/>
                  </a:cubicBezTo>
                  <a:cubicBezTo>
                    <a:pt x="114" y="150"/>
                    <a:pt x="116" y="151"/>
                    <a:pt x="118" y="152"/>
                  </a:cubicBezTo>
                  <a:cubicBezTo>
                    <a:pt x="120" y="151"/>
                    <a:pt x="122" y="152"/>
                    <a:pt x="124" y="152"/>
                  </a:cubicBezTo>
                  <a:cubicBezTo>
                    <a:pt x="124" y="152"/>
                    <a:pt x="124" y="152"/>
                    <a:pt x="124" y="152"/>
                  </a:cubicBezTo>
                  <a:cubicBezTo>
                    <a:pt x="125" y="152"/>
                    <a:pt x="126" y="151"/>
                    <a:pt x="126" y="151"/>
                  </a:cubicBezTo>
                  <a:cubicBezTo>
                    <a:pt x="127" y="150"/>
                    <a:pt x="127" y="149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30" y="148"/>
                    <a:pt x="131" y="148"/>
                  </a:cubicBezTo>
                  <a:cubicBezTo>
                    <a:pt x="132" y="148"/>
                    <a:pt x="132" y="147"/>
                    <a:pt x="133" y="147"/>
                  </a:cubicBezTo>
                  <a:cubicBezTo>
                    <a:pt x="134" y="147"/>
                    <a:pt x="134" y="146"/>
                    <a:pt x="135" y="146"/>
                  </a:cubicBezTo>
                  <a:cubicBezTo>
                    <a:pt x="135" y="146"/>
                    <a:pt x="135" y="147"/>
                    <a:pt x="136" y="147"/>
                  </a:cubicBezTo>
                  <a:cubicBezTo>
                    <a:pt x="137" y="148"/>
                    <a:pt x="139" y="149"/>
                    <a:pt x="140" y="150"/>
                  </a:cubicBezTo>
                  <a:cubicBezTo>
                    <a:pt x="140" y="150"/>
                    <a:pt x="141" y="150"/>
                    <a:pt x="141" y="150"/>
                  </a:cubicBezTo>
                  <a:cubicBezTo>
                    <a:pt x="141" y="149"/>
                    <a:pt x="141" y="148"/>
                    <a:pt x="141" y="14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5615985" y="2545049"/>
              <a:ext cx="147497" cy="24583"/>
            </a:xfrm>
            <a:custGeom>
              <a:rect b="b" l="l" r="r" t="t"/>
              <a:pathLst>
                <a:path extrusionOk="0" h="8" w="49">
                  <a:moveTo>
                    <a:pt x="1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1" y="7"/>
                    <a:pt x="1" y="6"/>
                    <a:pt x="1" y="6"/>
                  </a:cubicBezTo>
                  <a:moveTo>
                    <a:pt x="46" y="0"/>
                  </a:moveTo>
                  <a:cubicBezTo>
                    <a:pt x="46" y="2"/>
                    <a:pt x="47" y="4"/>
                    <a:pt x="47" y="5"/>
                  </a:cubicBezTo>
                  <a:cubicBezTo>
                    <a:pt x="48" y="6"/>
                    <a:pt x="48" y="7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8" y="7"/>
                    <a:pt x="48" y="6"/>
                    <a:pt x="47" y="5"/>
                  </a:cubicBezTo>
                  <a:cubicBezTo>
                    <a:pt x="47" y="4"/>
                    <a:pt x="46" y="2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E3D7D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5618443" y="2520467"/>
              <a:ext cx="145038" cy="68831"/>
            </a:xfrm>
            <a:custGeom>
              <a:rect b="b" l="l" r="r" t="t"/>
              <a:pathLst>
                <a:path extrusionOk="0" h="23" w="48">
                  <a:moveTo>
                    <a:pt x="37" y="0"/>
                  </a:moveTo>
                  <a:cubicBezTo>
                    <a:pt x="37" y="0"/>
                    <a:pt x="37" y="0"/>
                    <a:pt x="36" y="0"/>
                  </a:cubicBezTo>
                  <a:cubicBezTo>
                    <a:pt x="35" y="0"/>
                    <a:pt x="34" y="3"/>
                    <a:pt x="33" y="4"/>
                  </a:cubicBezTo>
                  <a:cubicBezTo>
                    <a:pt x="31" y="7"/>
                    <a:pt x="29" y="8"/>
                    <a:pt x="26" y="8"/>
                  </a:cubicBezTo>
                  <a:cubicBezTo>
                    <a:pt x="26" y="8"/>
                    <a:pt x="25" y="8"/>
                    <a:pt x="24" y="8"/>
                  </a:cubicBezTo>
                  <a:cubicBezTo>
                    <a:pt x="22" y="7"/>
                    <a:pt x="21" y="6"/>
                    <a:pt x="19" y="6"/>
                  </a:cubicBezTo>
                  <a:cubicBezTo>
                    <a:pt x="19" y="6"/>
                    <a:pt x="19" y="6"/>
                    <a:pt x="18" y="6"/>
                  </a:cubicBezTo>
                  <a:cubicBezTo>
                    <a:pt x="17" y="7"/>
                    <a:pt x="17" y="10"/>
                    <a:pt x="16" y="11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2" y="11"/>
                    <a:pt x="11" y="11"/>
                    <a:pt x="11" y="11"/>
                  </a:cubicBezTo>
                  <a:cubicBezTo>
                    <a:pt x="10" y="11"/>
                    <a:pt x="9" y="11"/>
                    <a:pt x="9" y="11"/>
                  </a:cubicBezTo>
                  <a:cubicBezTo>
                    <a:pt x="8" y="12"/>
                    <a:pt x="7" y="13"/>
                    <a:pt x="6" y="14"/>
                  </a:cubicBezTo>
                  <a:cubicBezTo>
                    <a:pt x="6" y="14"/>
                    <a:pt x="5" y="14"/>
                    <a:pt x="5" y="14"/>
                  </a:cubicBezTo>
                  <a:cubicBezTo>
                    <a:pt x="4" y="14"/>
                    <a:pt x="3" y="14"/>
                    <a:pt x="2" y="14"/>
                  </a:cubicBezTo>
                  <a:cubicBezTo>
                    <a:pt x="2" y="14"/>
                    <a:pt x="1" y="14"/>
                    <a:pt x="1" y="14"/>
                  </a:cubicBezTo>
                  <a:cubicBezTo>
                    <a:pt x="1" y="14"/>
                    <a:pt x="0" y="14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0" y="20"/>
                    <a:pt x="0" y="22"/>
                  </a:cubicBezTo>
                  <a:cubicBezTo>
                    <a:pt x="0" y="22"/>
                    <a:pt x="0" y="23"/>
                    <a:pt x="0" y="23"/>
                  </a:cubicBezTo>
                  <a:cubicBezTo>
                    <a:pt x="2" y="22"/>
                    <a:pt x="5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21"/>
                    <a:pt x="8" y="21"/>
                    <a:pt x="9" y="21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2" y="21"/>
                    <a:pt x="13" y="20"/>
                    <a:pt x="14" y="19"/>
                  </a:cubicBezTo>
                  <a:cubicBezTo>
                    <a:pt x="16" y="18"/>
                    <a:pt x="17" y="17"/>
                    <a:pt x="18" y="17"/>
                  </a:cubicBezTo>
                  <a:cubicBezTo>
                    <a:pt x="20" y="17"/>
                    <a:pt x="22" y="17"/>
                    <a:pt x="23" y="16"/>
                  </a:cubicBezTo>
                  <a:cubicBezTo>
                    <a:pt x="25" y="16"/>
                    <a:pt x="26" y="15"/>
                    <a:pt x="27" y="15"/>
                  </a:cubicBezTo>
                  <a:cubicBezTo>
                    <a:pt x="29" y="14"/>
                    <a:pt x="30" y="14"/>
                    <a:pt x="31" y="14"/>
                  </a:cubicBezTo>
                  <a:cubicBezTo>
                    <a:pt x="34" y="14"/>
                    <a:pt x="36" y="13"/>
                    <a:pt x="38" y="12"/>
                  </a:cubicBezTo>
                  <a:cubicBezTo>
                    <a:pt x="39" y="11"/>
                    <a:pt x="40" y="11"/>
                    <a:pt x="41" y="11"/>
                  </a:cubicBezTo>
                  <a:cubicBezTo>
                    <a:pt x="42" y="11"/>
                    <a:pt x="43" y="11"/>
                    <a:pt x="45" y="12"/>
                  </a:cubicBezTo>
                  <a:cubicBezTo>
                    <a:pt x="45" y="12"/>
                    <a:pt x="46" y="13"/>
                    <a:pt x="46" y="13"/>
                  </a:cubicBezTo>
                  <a:cubicBezTo>
                    <a:pt x="47" y="14"/>
                    <a:pt x="47" y="15"/>
                    <a:pt x="48" y="16"/>
                  </a:cubicBezTo>
                  <a:cubicBezTo>
                    <a:pt x="47" y="15"/>
                    <a:pt x="47" y="14"/>
                    <a:pt x="46" y="13"/>
                  </a:cubicBezTo>
                  <a:cubicBezTo>
                    <a:pt x="46" y="12"/>
                    <a:pt x="45" y="10"/>
                    <a:pt x="45" y="8"/>
                  </a:cubicBezTo>
                  <a:cubicBezTo>
                    <a:pt x="43" y="7"/>
                    <a:pt x="41" y="4"/>
                    <a:pt x="40" y="2"/>
                  </a:cubicBezTo>
                  <a:cubicBezTo>
                    <a:pt x="39" y="1"/>
                    <a:pt x="38" y="0"/>
                    <a:pt x="37" y="0"/>
                  </a:cubicBezTo>
                </a:path>
              </a:pathLst>
            </a:custGeom>
            <a:solidFill>
              <a:srgbClr val="947E77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5618443" y="2589298"/>
              <a:ext cx="0" cy="9833"/>
            </a:xfrm>
            <a:custGeom>
              <a:rect b="b" l="l" r="r" t="t"/>
              <a:pathLst>
                <a:path extrusionOk="0" h="3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</a:path>
              </a:pathLst>
            </a:custGeom>
            <a:solidFill>
              <a:srgbClr val="7A76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5618443" y="2554883"/>
              <a:ext cx="145038" cy="44249"/>
            </a:xfrm>
            <a:custGeom>
              <a:rect b="b" l="l" r="r" t="t"/>
              <a:pathLst>
                <a:path extrusionOk="0" h="15" w="48">
                  <a:moveTo>
                    <a:pt x="41" y="0"/>
                  </a:moveTo>
                  <a:cubicBezTo>
                    <a:pt x="40" y="0"/>
                    <a:pt x="39" y="0"/>
                    <a:pt x="38" y="1"/>
                  </a:cubicBezTo>
                  <a:cubicBezTo>
                    <a:pt x="36" y="2"/>
                    <a:pt x="34" y="3"/>
                    <a:pt x="31" y="3"/>
                  </a:cubicBezTo>
                  <a:cubicBezTo>
                    <a:pt x="30" y="3"/>
                    <a:pt x="29" y="3"/>
                    <a:pt x="27" y="4"/>
                  </a:cubicBezTo>
                  <a:cubicBezTo>
                    <a:pt x="26" y="4"/>
                    <a:pt x="25" y="5"/>
                    <a:pt x="23" y="5"/>
                  </a:cubicBezTo>
                  <a:cubicBezTo>
                    <a:pt x="22" y="6"/>
                    <a:pt x="20" y="6"/>
                    <a:pt x="18" y="6"/>
                  </a:cubicBezTo>
                  <a:cubicBezTo>
                    <a:pt x="17" y="6"/>
                    <a:pt x="16" y="7"/>
                    <a:pt x="14" y="8"/>
                  </a:cubicBezTo>
                  <a:cubicBezTo>
                    <a:pt x="13" y="9"/>
                    <a:pt x="12" y="10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10"/>
                    <a:pt x="2" y="11"/>
                    <a:pt x="0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2" y="14"/>
                    <a:pt x="3" y="13"/>
                    <a:pt x="4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8" y="12"/>
                    <a:pt x="8" y="12"/>
                    <a:pt x="9" y="12"/>
                  </a:cubicBezTo>
                  <a:cubicBezTo>
                    <a:pt x="10" y="12"/>
                    <a:pt x="11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6" y="13"/>
                    <a:pt x="17" y="10"/>
                    <a:pt x="19" y="9"/>
                  </a:cubicBezTo>
                  <a:cubicBezTo>
                    <a:pt x="20" y="8"/>
                    <a:pt x="21" y="8"/>
                    <a:pt x="21" y="8"/>
                  </a:cubicBezTo>
                  <a:cubicBezTo>
                    <a:pt x="23" y="8"/>
                    <a:pt x="24" y="8"/>
                    <a:pt x="25" y="9"/>
                  </a:cubicBezTo>
                  <a:cubicBezTo>
                    <a:pt x="26" y="9"/>
                    <a:pt x="27" y="9"/>
                    <a:pt x="28" y="9"/>
                  </a:cubicBezTo>
                  <a:cubicBezTo>
                    <a:pt x="29" y="9"/>
                    <a:pt x="30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9"/>
                    <a:pt x="33" y="8"/>
                    <a:pt x="33" y="8"/>
                  </a:cubicBezTo>
                  <a:cubicBezTo>
                    <a:pt x="34" y="7"/>
                    <a:pt x="34" y="6"/>
                    <a:pt x="34" y="5"/>
                  </a:cubicBezTo>
                  <a:cubicBezTo>
                    <a:pt x="34" y="5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5"/>
                    <a:pt x="38" y="5"/>
                    <a:pt x="38" y="5"/>
                  </a:cubicBezTo>
                  <a:cubicBezTo>
                    <a:pt x="39" y="5"/>
                    <a:pt x="39" y="4"/>
                    <a:pt x="40" y="4"/>
                  </a:cubicBezTo>
                  <a:cubicBezTo>
                    <a:pt x="41" y="4"/>
                    <a:pt x="41" y="3"/>
                    <a:pt x="42" y="3"/>
                  </a:cubicBezTo>
                  <a:cubicBezTo>
                    <a:pt x="42" y="3"/>
                    <a:pt x="42" y="4"/>
                    <a:pt x="43" y="4"/>
                  </a:cubicBezTo>
                  <a:cubicBezTo>
                    <a:pt x="44" y="5"/>
                    <a:pt x="46" y="6"/>
                    <a:pt x="47" y="7"/>
                  </a:cubicBezTo>
                  <a:cubicBezTo>
                    <a:pt x="47" y="7"/>
                    <a:pt x="48" y="7"/>
                    <a:pt x="48" y="7"/>
                  </a:cubicBezTo>
                  <a:cubicBezTo>
                    <a:pt x="48" y="6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7" y="4"/>
                    <a:pt x="47" y="3"/>
                    <a:pt x="46" y="2"/>
                  </a:cubicBezTo>
                  <a:cubicBezTo>
                    <a:pt x="46" y="2"/>
                    <a:pt x="45" y="1"/>
                    <a:pt x="45" y="1"/>
                  </a:cubicBezTo>
                  <a:cubicBezTo>
                    <a:pt x="43" y="0"/>
                    <a:pt x="42" y="0"/>
                    <a:pt x="41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5338199" y="2122228"/>
              <a:ext cx="398241" cy="358907"/>
            </a:xfrm>
            <a:custGeom>
              <a:rect b="b" l="l" r="r" t="t"/>
              <a:pathLst>
                <a:path extrusionOk="0" h="119" w="132">
                  <a:moveTo>
                    <a:pt x="129" y="83"/>
                  </a:moveTo>
                  <a:cubicBezTo>
                    <a:pt x="127" y="74"/>
                    <a:pt x="119" y="67"/>
                    <a:pt x="114" y="60"/>
                  </a:cubicBezTo>
                  <a:cubicBezTo>
                    <a:pt x="108" y="53"/>
                    <a:pt x="103" y="45"/>
                    <a:pt x="96" y="38"/>
                  </a:cubicBezTo>
                  <a:cubicBezTo>
                    <a:pt x="91" y="32"/>
                    <a:pt x="84" y="26"/>
                    <a:pt x="77" y="21"/>
                  </a:cubicBezTo>
                  <a:cubicBezTo>
                    <a:pt x="70" y="16"/>
                    <a:pt x="62" y="14"/>
                    <a:pt x="53" y="12"/>
                  </a:cubicBezTo>
                  <a:cubicBezTo>
                    <a:pt x="37" y="8"/>
                    <a:pt x="21" y="4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17"/>
                    <a:pt x="1" y="35"/>
                    <a:pt x="6" y="51"/>
                  </a:cubicBezTo>
                  <a:cubicBezTo>
                    <a:pt x="13" y="53"/>
                    <a:pt x="20" y="54"/>
                    <a:pt x="27" y="55"/>
                  </a:cubicBezTo>
                  <a:cubicBezTo>
                    <a:pt x="31" y="56"/>
                    <a:pt x="35" y="56"/>
                    <a:pt x="38" y="57"/>
                  </a:cubicBezTo>
                  <a:cubicBezTo>
                    <a:pt x="42" y="58"/>
                    <a:pt x="44" y="61"/>
                    <a:pt x="47" y="63"/>
                  </a:cubicBezTo>
                  <a:cubicBezTo>
                    <a:pt x="53" y="70"/>
                    <a:pt x="59" y="76"/>
                    <a:pt x="65" y="83"/>
                  </a:cubicBezTo>
                  <a:cubicBezTo>
                    <a:pt x="69" y="86"/>
                    <a:pt x="72" y="90"/>
                    <a:pt x="76" y="93"/>
                  </a:cubicBezTo>
                  <a:cubicBezTo>
                    <a:pt x="78" y="96"/>
                    <a:pt x="81" y="98"/>
                    <a:pt x="82" y="102"/>
                  </a:cubicBezTo>
                  <a:cubicBezTo>
                    <a:pt x="84" y="105"/>
                    <a:pt x="84" y="110"/>
                    <a:pt x="85" y="114"/>
                  </a:cubicBezTo>
                  <a:cubicBezTo>
                    <a:pt x="86" y="116"/>
                    <a:pt x="86" y="117"/>
                    <a:pt x="86" y="119"/>
                  </a:cubicBezTo>
                  <a:cubicBezTo>
                    <a:pt x="89" y="117"/>
                    <a:pt x="92" y="116"/>
                    <a:pt x="94" y="114"/>
                  </a:cubicBezTo>
                  <a:cubicBezTo>
                    <a:pt x="99" y="110"/>
                    <a:pt x="103" y="107"/>
                    <a:pt x="108" y="105"/>
                  </a:cubicBezTo>
                  <a:cubicBezTo>
                    <a:pt x="113" y="104"/>
                    <a:pt x="117" y="104"/>
                    <a:pt x="122" y="105"/>
                  </a:cubicBezTo>
                  <a:cubicBezTo>
                    <a:pt x="124" y="105"/>
                    <a:pt x="126" y="105"/>
                    <a:pt x="128" y="105"/>
                  </a:cubicBezTo>
                  <a:cubicBezTo>
                    <a:pt x="130" y="105"/>
                    <a:pt x="131" y="105"/>
                    <a:pt x="132" y="105"/>
                  </a:cubicBezTo>
                  <a:cubicBezTo>
                    <a:pt x="132" y="97"/>
                    <a:pt x="131" y="90"/>
                    <a:pt x="129" y="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404573" y="2159102"/>
              <a:ext cx="27041" cy="17208"/>
            </a:xfrm>
            <a:custGeom>
              <a:rect b="b" l="l" r="r" t="t"/>
              <a:pathLst>
                <a:path extrusionOk="0" h="6" w="9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407031" y="2186143"/>
              <a:ext cx="17208" cy="14750"/>
            </a:xfrm>
            <a:custGeom>
              <a:rect b="b" l="l" r="r" t="t"/>
              <a:pathLst>
                <a:path extrusionOk="0" h="5" w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377532" y="2232850"/>
              <a:ext cx="22125" cy="14750"/>
            </a:xfrm>
            <a:custGeom>
              <a:rect b="b" l="l" r="r" t="t"/>
              <a:pathLst>
                <a:path extrusionOk="0" h="5" w="8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473405" y="2178768"/>
              <a:ext cx="27041" cy="14750"/>
            </a:xfrm>
            <a:custGeom>
              <a:rect b="b" l="l" r="r" t="t"/>
              <a:pathLst>
                <a:path extrusionOk="0" h="5" w="9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4" y="5"/>
                    <a:pt x="5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4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5485696" y="2215642"/>
              <a:ext cx="31958" cy="24583"/>
            </a:xfrm>
            <a:custGeom>
              <a:rect b="b" l="l" r="r" t="t"/>
              <a:pathLst>
                <a:path extrusionOk="0" h="8" w="11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5"/>
                    <a:pt x="1" y="5"/>
                    <a:pt x="2" y="6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4" y="7"/>
                    <a:pt x="6" y="7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10" y="8"/>
                    <a:pt x="10" y="7"/>
                    <a:pt x="10" y="7"/>
                  </a:cubicBezTo>
                  <a:cubicBezTo>
                    <a:pt x="11" y="5"/>
                    <a:pt x="11" y="4"/>
                    <a:pt x="9" y="3"/>
                  </a:cubicBezTo>
                  <a:cubicBezTo>
                    <a:pt x="7" y="2"/>
                    <a:pt x="5" y="1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5448822" y="2230392"/>
              <a:ext cx="27041" cy="17208"/>
            </a:xfrm>
            <a:custGeom>
              <a:rect b="b" l="l" r="r" t="t"/>
              <a:pathLst>
                <a:path extrusionOk="0" h="6" w="9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2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5561903" y="2220558"/>
              <a:ext cx="34416" cy="34416"/>
            </a:xfrm>
            <a:custGeom>
              <a:rect b="b" l="l" r="r" t="t"/>
              <a:pathLst>
                <a:path extrusionOk="0" h="11" w="12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2" y="6"/>
                    <a:pt x="3" y="6"/>
                    <a:pt x="4" y="7"/>
                  </a:cubicBezTo>
                  <a:cubicBezTo>
                    <a:pt x="5" y="8"/>
                    <a:pt x="6" y="9"/>
                    <a:pt x="7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10" y="11"/>
                    <a:pt x="10" y="10"/>
                    <a:pt x="11" y="10"/>
                  </a:cubicBezTo>
                  <a:cubicBezTo>
                    <a:pt x="12" y="9"/>
                    <a:pt x="12" y="7"/>
                    <a:pt x="11" y="6"/>
                  </a:cubicBezTo>
                  <a:cubicBezTo>
                    <a:pt x="9" y="4"/>
                    <a:pt x="6" y="2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5554528" y="2279557"/>
              <a:ext cx="27041" cy="24583"/>
            </a:xfrm>
            <a:custGeom>
              <a:rect b="b" l="l" r="r" t="t"/>
              <a:pathLst>
                <a:path extrusionOk="0" h="8" w="9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2" y="6"/>
                    <a:pt x="4" y="7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9" y="7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4"/>
                    <a:pt x="8" y="4"/>
                  </a:cubicBezTo>
                  <a:cubicBezTo>
                    <a:pt x="7" y="3"/>
                    <a:pt x="6" y="2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5515195" y="2304139"/>
              <a:ext cx="27041" cy="22124"/>
            </a:xfrm>
            <a:custGeom>
              <a:rect b="b" l="l" r="r" t="t"/>
              <a:pathLst>
                <a:path extrusionOk="0" h="8" w="9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5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8"/>
                  </a:cubicBezTo>
                  <a:cubicBezTo>
                    <a:pt x="8" y="8"/>
                    <a:pt x="9" y="7"/>
                    <a:pt x="9" y="6"/>
                  </a:cubicBezTo>
                  <a:cubicBezTo>
                    <a:pt x="9" y="6"/>
                    <a:pt x="9" y="5"/>
                    <a:pt x="9" y="4"/>
                  </a:cubicBezTo>
                  <a:cubicBezTo>
                    <a:pt x="7" y="3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5667609" y="2326264"/>
              <a:ext cx="29499" cy="36874"/>
            </a:xfrm>
            <a:custGeom>
              <a:rect b="b" l="l" r="r" t="t"/>
              <a:pathLst>
                <a:path extrusionOk="0" h="12" w="10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"/>
                    <a:pt x="0" y="3"/>
                    <a:pt x="2" y="4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2"/>
                    <a:pt x="7" y="12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11"/>
                    <a:pt x="9" y="11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9" y="5"/>
                    <a:pt x="7" y="2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5640568" y="2338555"/>
              <a:ext cx="17208" cy="19666"/>
            </a:xfrm>
            <a:custGeom>
              <a:rect b="b" l="l" r="r" t="t"/>
              <a:pathLst>
                <a:path extrusionOk="0" h="6" w="6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5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5593860" y="2360680"/>
              <a:ext cx="34416" cy="41790"/>
            </a:xfrm>
            <a:custGeom>
              <a:rect b="b" l="l" r="r" t="t"/>
              <a:pathLst>
                <a:path extrusionOk="0" h="14" w="1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4"/>
                    <a:pt x="1" y="6"/>
                    <a:pt x="2" y="8"/>
                  </a:cubicBezTo>
                  <a:cubicBezTo>
                    <a:pt x="3" y="9"/>
                    <a:pt x="4" y="11"/>
                    <a:pt x="6" y="13"/>
                  </a:cubicBezTo>
                  <a:cubicBezTo>
                    <a:pt x="6" y="13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9" y="14"/>
                    <a:pt x="9" y="13"/>
                  </a:cubicBezTo>
                  <a:cubicBezTo>
                    <a:pt x="10" y="13"/>
                    <a:pt x="11" y="11"/>
                    <a:pt x="10" y="10"/>
                  </a:cubicBezTo>
                  <a:cubicBezTo>
                    <a:pt x="9" y="8"/>
                    <a:pt x="8" y="7"/>
                    <a:pt x="7" y="5"/>
                  </a:cubicBezTo>
                  <a:cubicBezTo>
                    <a:pt x="7" y="5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4" y="0"/>
                    <a:pt x="3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7" name="Google Shape;1687;p21"/>
          <p:cNvGrpSpPr/>
          <p:nvPr/>
        </p:nvGrpSpPr>
        <p:grpSpPr>
          <a:xfrm>
            <a:off x="894490" y="922983"/>
            <a:ext cx="7699629" cy="3907070"/>
            <a:chOff x="894490" y="922983"/>
            <a:chExt cx="7699629" cy="3907070"/>
          </a:xfrm>
        </p:grpSpPr>
        <p:grpSp>
          <p:nvGrpSpPr>
            <p:cNvPr id="1688" name="Google Shape;1688;p21"/>
            <p:cNvGrpSpPr/>
            <p:nvPr/>
          </p:nvGrpSpPr>
          <p:grpSpPr>
            <a:xfrm>
              <a:off x="8134240" y="922983"/>
              <a:ext cx="94745" cy="94745"/>
              <a:chOff x="8288135" y="1843695"/>
              <a:chExt cx="235391" cy="235391"/>
            </a:xfrm>
          </p:grpSpPr>
          <p:grpSp>
            <p:nvGrpSpPr>
              <p:cNvPr id="1689" name="Google Shape;1689;p2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90" name="Google Shape;1690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1" name="Google Shape;1691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92" name="Google Shape;1692;p2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93" name="Google Shape;1693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4" name="Google Shape;1694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695" name="Google Shape;1695;p21"/>
            <p:cNvGrpSpPr/>
            <p:nvPr/>
          </p:nvGrpSpPr>
          <p:grpSpPr>
            <a:xfrm>
              <a:off x="8535083" y="1409262"/>
              <a:ext cx="59036" cy="59036"/>
              <a:chOff x="8288135" y="1843695"/>
              <a:chExt cx="235391" cy="235391"/>
            </a:xfrm>
          </p:grpSpPr>
          <p:grpSp>
            <p:nvGrpSpPr>
              <p:cNvPr id="1696" name="Google Shape;1696;p2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697" name="Google Shape;1697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698" name="Google Shape;1698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699" name="Google Shape;1699;p2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00" name="Google Shape;1700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1" name="Google Shape;1701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02" name="Google Shape;1702;p21"/>
            <p:cNvGrpSpPr/>
            <p:nvPr/>
          </p:nvGrpSpPr>
          <p:grpSpPr>
            <a:xfrm>
              <a:off x="894490" y="4735308"/>
              <a:ext cx="94745" cy="94745"/>
              <a:chOff x="8288135" y="1843695"/>
              <a:chExt cx="235391" cy="235391"/>
            </a:xfrm>
          </p:grpSpPr>
          <p:grpSp>
            <p:nvGrpSpPr>
              <p:cNvPr id="1703" name="Google Shape;1703;p2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04" name="Google Shape;1704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5" name="Google Shape;1705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06" name="Google Shape;1706;p2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07" name="Google Shape;1707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08" name="Google Shape;1708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09" name="Google Shape;1709;p21"/>
            <p:cNvGrpSpPr/>
            <p:nvPr/>
          </p:nvGrpSpPr>
          <p:grpSpPr>
            <a:xfrm>
              <a:off x="1306783" y="4578987"/>
              <a:ext cx="59036" cy="59036"/>
              <a:chOff x="8288135" y="1843695"/>
              <a:chExt cx="235391" cy="235391"/>
            </a:xfrm>
          </p:grpSpPr>
          <p:grpSp>
            <p:nvGrpSpPr>
              <p:cNvPr id="1710" name="Google Shape;1710;p21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11" name="Google Shape;1711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2" name="Google Shape;1712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13" name="Google Shape;1713;p21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14" name="Google Shape;1714;p21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15" name="Google Shape;1715;p21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718" name="Google Shape;1718;p22"/>
          <p:cNvGrpSpPr/>
          <p:nvPr/>
        </p:nvGrpSpPr>
        <p:grpSpPr>
          <a:xfrm>
            <a:off x="-1104943" y="-1091249"/>
            <a:ext cx="11198468" cy="7078801"/>
            <a:chOff x="-1104943" y="-1091249"/>
            <a:chExt cx="11198468" cy="7078801"/>
          </a:xfrm>
        </p:grpSpPr>
        <p:sp>
          <p:nvSpPr>
            <p:cNvPr id="1719" name="Google Shape;1719;p22"/>
            <p:cNvSpPr/>
            <p:nvPr/>
          </p:nvSpPr>
          <p:spPr>
            <a:xfrm rot="5603129">
              <a:off x="-688798" y="3830223"/>
              <a:ext cx="1718843" cy="245391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0" name="Google Shape;1720;p22"/>
            <p:cNvSpPr/>
            <p:nvPr/>
          </p:nvSpPr>
          <p:spPr>
            <a:xfrm rot="4309598">
              <a:off x="7620413" y="-692399"/>
              <a:ext cx="1581151" cy="1023937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1" name="Google Shape;1721;p22"/>
            <p:cNvSpPr/>
            <p:nvPr/>
          </p:nvSpPr>
          <p:spPr>
            <a:xfrm rot="5603125">
              <a:off x="8622161" y="375461"/>
              <a:ext cx="1184578" cy="1691148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2" name="Google Shape;1722;p22"/>
          <p:cNvGrpSpPr/>
          <p:nvPr/>
        </p:nvGrpSpPr>
        <p:grpSpPr>
          <a:xfrm>
            <a:off x="2" y="4086525"/>
            <a:ext cx="1910643" cy="1138972"/>
            <a:chOff x="2" y="4086525"/>
            <a:chExt cx="1910643" cy="1138972"/>
          </a:xfrm>
        </p:grpSpPr>
        <p:grpSp>
          <p:nvGrpSpPr>
            <p:cNvPr id="1723" name="Google Shape;1723;p22"/>
            <p:cNvGrpSpPr/>
            <p:nvPr/>
          </p:nvGrpSpPr>
          <p:grpSpPr>
            <a:xfrm rot="-8100000">
              <a:off x="123654" y="4180162"/>
              <a:ext cx="494564" cy="554595"/>
              <a:chOff x="5338199" y="2122228"/>
              <a:chExt cx="425282" cy="476904"/>
            </a:xfrm>
          </p:grpSpPr>
          <p:sp>
            <p:nvSpPr>
              <p:cNvPr id="1724" name="Google Shape;1724;p22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2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2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2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8" name="Google Shape;1728;p22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9" name="Google Shape;1729;p22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0" name="Google Shape;1730;p22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1" name="Google Shape;1731;p22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2" name="Google Shape;1732;p22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22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22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22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6" name="Google Shape;1736;p22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7" name="Google Shape;1737;p22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8" name="Google Shape;1738;p22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9" name="Google Shape;1739;p22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0" name="Google Shape;1740;p22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22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42" name="Google Shape;1742;p22"/>
            <p:cNvGrpSpPr/>
            <p:nvPr/>
          </p:nvGrpSpPr>
          <p:grpSpPr>
            <a:xfrm rot="9951155">
              <a:off x="302369" y="4770568"/>
              <a:ext cx="1600362" cy="263345"/>
              <a:chOff x="4719162" y="3034521"/>
              <a:chExt cx="1600477" cy="263364"/>
            </a:xfrm>
          </p:grpSpPr>
          <p:sp>
            <p:nvSpPr>
              <p:cNvPr id="1743" name="Google Shape;1743;p22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4" name="Google Shape;1744;p22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5" name="Google Shape;1745;p22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6" name="Google Shape;1746;p22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7" name="Google Shape;1747;p22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8" name="Google Shape;1748;p22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22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22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22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2" name="Google Shape;1752;p22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3" name="Google Shape;1753;p22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4" name="Google Shape;1754;p22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5" name="Google Shape;1755;p22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6" name="Google Shape;1756;p22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2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2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2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0" name="Google Shape;1760;p22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1" name="Google Shape;1761;p22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2" name="Google Shape;1762;p22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3" name="Google Shape;1763;p22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4" name="Google Shape;1764;p22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22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22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22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8" name="Google Shape;1768;p22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9" name="Google Shape;1769;p22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0" name="Google Shape;1770;p22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22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2" name="Google Shape;1772;p22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2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4" name="Google Shape;1774;p22"/>
          <p:cNvGrpSpPr/>
          <p:nvPr/>
        </p:nvGrpSpPr>
        <p:grpSpPr>
          <a:xfrm>
            <a:off x="1121852" y="232962"/>
            <a:ext cx="7308257" cy="4698798"/>
            <a:chOff x="1121852" y="232962"/>
            <a:chExt cx="7308257" cy="4698798"/>
          </a:xfrm>
        </p:grpSpPr>
        <p:grpSp>
          <p:nvGrpSpPr>
            <p:cNvPr id="1775" name="Google Shape;1775;p22"/>
            <p:cNvGrpSpPr/>
            <p:nvPr/>
          </p:nvGrpSpPr>
          <p:grpSpPr>
            <a:xfrm>
              <a:off x="1121852" y="4561133"/>
              <a:ext cx="94745" cy="94745"/>
              <a:chOff x="8288135" y="1843695"/>
              <a:chExt cx="235391" cy="235391"/>
            </a:xfrm>
          </p:grpSpPr>
          <p:grpSp>
            <p:nvGrpSpPr>
              <p:cNvPr id="1776" name="Google Shape;1776;p2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77" name="Google Shape;1777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78" name="Google Shape;1778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79" name="Google Shape;1779;p2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80" name="Google Shape;1780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1" name="Google Shape;1781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82" name="Google Shape;1782;p22"/>
            <p:cNvGrpSpPr/>
            <p:nvPr/>
          </p:nvGrpSpPr>
          <p:grpSpPr>
            <a:xfrm>
              <a:off x="7884808" y="232962"/>
              <a:ext cx="59036" cy="59036"/>
              <a:chOff x="8288135" y="1843695"/>
              <a:chExt cx="235391" cy="235391"/>
            </a:xfrm>
          </p:grpSpPr>
          <p:grpSp>
            <p:nvGrpSpPr>
              <p:cNvPr id="1783" name="Google Shape;1783;p2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84" name="Google Shape;1784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5" name="Google Shape;1785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86" name="Google Shape;1786;p2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87" name="Google Shape;1787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88" name="Google Shape;1788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89" name="Google Shape;1789;p22"/>
            <p:cNvGrpSpPr/>
            <p:nvPr/>
          </p:nvGrpSpPr>
          <p:grpSpPr>
            <a:xfrm>
              <a:off x="8335365" y="350283"/>
              <a:ext cx="94745" cy="94745"/>
              <a:chOff x="8288135" y="1843695"/>
              <a:chExt cx="235391" cy="235391"/>
            </a:xfrm>
          </p:grpSpPr>
          <p:grpSp>
            <p:nvGrpSpPr>
              <p:cNvPr id="1790" name="Google Shape;1790;p2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91" name="Google Shape;1791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2" name="Google Shape;1792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793" name="Google Shape;1793;p2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94" name="Google Shape;1794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5" name="Google Shape;1795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796" name="Google Shape;1796;p22"/>
            <p:cNvGrpSpPr/>
            <p:nvPr/>
          </p:nvGrpSpPr>
          <p:grpSpPr>
            <a:xfrm>
              <a:off x="1963583" y="4872725"/>
              <a:ext cx="59036" cy="59036"/>
              <a:chOff x="8288135" y="1843695"/>
              <a:chExt cx="235391" cy="235391"/>
            </a:xfrm>
          </p:grpSpPr>
          <p:grpSp>
            <p:nvGrpSpPr>
              <p:cNvPr id="1797" name="Google Shape;1797;p22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798" name="Google Shape;1798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799" name="Google Shape;1799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00" name="Google Shape;1800;p22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801" name="Google Shape;1801;p22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2" name="Google Shape;1802;p22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805" name="Google Shape;1805;p23"/>
          <p:cNvGrpSpPr/>
          <p:nvPr/>
        </p:nvGrpSpPr>
        <p:grpSpPr>
          <a:xfrm>
            <a:off x="286365" y="766533"/>
            <a:ext cx="8034807" cy="3853640"/>
            <a:chOff x="286365" y="766533"/>
            <a:chExt cx="8034807" cy="3853640"/>
          </a:xfrm>
        </p:grpSpPr>
        <p:grpSp>
          <p:nvGrpSpPr>
            <p:cNvPr id="1806" name="Google Shape;1806;p23"/>
            <p:cNvGrpSpPr/>
            <p:nvPr/>
          </p:nvGrpSpPr>
          <p:grpSpPr>
            <a:xfrm>
              <a:off x="8226427" y="4117008"/>
              <a:ext cx="94745" cy="94745"/>
              <a:chOff x="8288135" y="1843695"/>
              <a:chExt cx="235391" cy="235391"/>
            </a:xfrm>
          </p:grpSpPr>
          <p:grpSp>
            <p:nvGrpSpPr>
              <p:cNvPr id="1807" name="Google Shape;1807;p23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808" name="Google Shape;1808;p2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09" name="Google Shape;1809;p2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10" name="Google Shape;1810;p23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811" name="Google Shape;1811;p2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2" name="Google Shape;1812;p2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13" name="Google Shape;1813;p23"/>
            <p:cNvGrpSpPr/>
            <p:nvPr/>
          </p:nvGrpSpPr>
          <p:grpSpPr>
            <a:xfrm>
              <a:off x="7599233" y="4561137"/>
              <a:ext cx="59036" cy="59036"/>
              <a:chOff x="8288135" y="1843695"/>
              <a:chExt cx="235391" cy="235391"/>
            </a:xfrm>
          </p:grpSpPr>
          <p:grpSp>
            <p:nvGrpSpPr>
              <p:cNvPr id="1814" name="Google Shape;1814;p23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815" name="Google Shape;1815;p2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6" name="Google Shape;1816;p2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17" name="Google Shape;1817;p23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818" name="Google Shape;1818;p2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19" name="Google Shape;1819;p2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20" name="Google Shape;1820;p23"/>
            <p:cNvGrpSpPr/>
            <p:nvPr/>
          </p:nvGrpSpPr>
          <p:grpSpPr>
            <a:xfrm>
              <a:off x="286365" y="766533"/>
              <a:ext cx="94745" cy="94745"/>
              <a:chOff x="8288135" y="1843695"/>
              <a:chExt cx="235391" cy="235391"/>
            </a:xfrm>
          </p:grpSpPr>
          <p:grpSp>
            <p:nvGrpSpPr>
              <p:cNvPr id="1821" name="Google Shape;1821;p23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822" name="Google Shape;1822;p2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3" name="Google Shape;1823;p2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24" name="Google Shape;1824;p23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825" name="Google Shape;1825;p2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26" name="Google Shape;1826;p2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827" name="Google Shape;1827;p23"/>
            <p:cNvGrpSpPr/>
            <p:nvPr/>
          </p:nvGrpSpPr>
          <p:grpSpPr>
            <a:xfrm>
              <a:off x="504908" y="1267087"/>
              <a:ext cx="59036" cy="59036"/>
              <a:chOff x="8288135" y="1843695"/>
              <a:chExt cx="235391" cy="235391"/>
            </a:xfrm>
          </p:grpSpPr>
          <p:grpSp>
            <p:nvGrpSpPr>
              <p:cNvPr id="1828" name="Google Shape;1828;p23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829" name="Google Shape;1829;p2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0" name="Google Shape;1830;p2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831" name="Google Shape;1831;p23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832" name="Google Shape;1832;p23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833" name="Google Shape;1833;p23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834" name="Google Shape;1834;p23"/>
          <p:cNvGrpSpPr/>
          <p:nvPr/>
        </p:nvGrpSpPr>
        <p:grpSpPr>
          <a:xfrm>
            <a:off x="-1219116" y="-1178659"/>
            <a:ext cx="11312981" cy="7659360"/>
            <a:chOff x="-1219116" y="-1178659"/>
            <a:chExt cx="11312981" cy="7659360"/>
          </a:xfrm>
        </p:grpSpPr>
        <p:sp>
          <p:nvSpPr>
            <p:cNvPr id="1835" name="Google Shape;1835;p23"/>
            <p:cNvSpPr/>
            <p:nvPr/>
          </p:nvSpPr>
          <p:spPr>
            <a:xfrm rot="-8832698">
              <a:off x="7739799" y="3626268"/>
              <a:ext cx="1801256" cy="2571565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3"/>
            <p:cNvSpPr/>
            <p:nvPr/>
          </p:nvSpPr>
          <p:spPr>
            <a:xfrm>
              <a:off x="563938" y="-488949"/>
              <a:ext cx="1581150" cy="1023938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7" name="Google Shape;1837;p23"/>
            <p:cNvSpPr/>
            <p:nvPr/>
          </p:nvSpPr>
          <p:spPr>
            <a:xfrm rot="966677">
              <a:off x="-897676" y="-979232"/>
              <a:ext cx="1801255" cy="2571565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8" name="Google Shape;1838;p23"/>
          <p:cNvGrpSpPr/>
          <p:nvPr/>
        </p:nvGrpSpPr>
        <p:grpSpPr>
          <a:xfrm>
            <a:off x="6968458" y="4313355"/>
            <a:ext cx="1985731" cy="941844"/>
            <a:chOff x="6968458" y="4313355"/>
            <a:chExt cx="1985731" cy="941844"/>
          </a:xfrm>
        </p:grpSpPr>
        <p:grpSp>
          <p:nvGrpSpPr>
            <p:cNvPr id="1839" name="Google Shape;1839;p23"/>
            <p:cNvGrpSpPr/>
            <p:nvPr/>
          </p:nvGrpSpPr>
          <p:grpSpPr>
            <a:xfrm>
              <a:off x="8459629" y="4313355"/>
              <a:ext cx="494560" cy="554591"/>
              <a:chOff x="5338199" y="2122228"/>
              <a:chExt cx="425282" cy="476904"/>
            </a:xfrm>
          </p:grpSpPr>
          <p:sp>
            <p:nvSpPr>
              <p:cNvPr id="1840" name="Google Shape;1840;p23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23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23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23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23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23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23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23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23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23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23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23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23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23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23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23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6" name="Google Shape;1856;p23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p23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8" name="Google Shape;1858;p23"/>
            <p:cNvGrpSpPr/>
            <p:nvPr/>
          </p:nvGrpSpPr>
          <p:grpSpPr>
            <a:xfrm rot="10299526">
              <a:off x="7896730" y="4510897"/>
              <a:ext cx="494561" cy="554592"/>
              <a:chOff x="5338199" y="2122228"/>
              <a:chExt cx="425282" cy="476904"/>
            </a:xfrm>
          </p:grpSpPr>
          <p:sp>
            <p:nvSpPr>
              <p:cNvPr id="1859" name="Google Shape;1859;p23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23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23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23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23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23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23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23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23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23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23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23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23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23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3" name="Google Shape;1873;p23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4" name="Google Shape;1874;p23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23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23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7" name="Google Shape;1877;p23"/>
            <p:cNvGrpSpPr/>
            <p:nvPr/>
          </p:nvGrpSpPr>
          <p:grpSpPr>
            <a:xfrm rot="-4811217">
              <a:off x="7036562" y="4686973"/>
              <a:ext cx="494567" cy="554598"/>
              <a:chOff x="5338199" y="2122228"/>
              <a:chExt cx="425282" cy="476904"/>
            </a:xfrm>
          </p:grpSpPr>
          <p:sp>
            <p:nvSpPr>
              <p:cNvPr id="1878" name="Google Shape;1878;p23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23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23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23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23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23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23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23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23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23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23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23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23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1" name="Google Shape;1891;p23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2" name="Google Shape;1892;p23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23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23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23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4"/>
          <p:cNvSpPr txBox="1"/>
          <p:nvPr>
            <p:ph type="ctrTitle"/>
          </p:nvPr>
        </p:nvSpPr>
        <p:spPr>
          <a:xfrm>
            <a:off x="715100" y="1067525"/>
            <a:ext cx="35136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8" name="Google Shape;1898;p24"/>
          <p:cNvSpPr txBox="1"/>
          <p:nvPr>
            <p:ph idx="1" type="subTitle"/>
          </p:nvPr>
        </p:nvSpPr>
        <p:spPr>
          <a:xfrm>
            <a:off x="715100" y="1949850"/>
            <a:ext cx="35136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99" name="Google Shape;1899;p24"/>
          <p:cNvSpPr txBox="1"/>
          <p:nvPr/>
        </p:nvSpPr>
        <p:spPr>
          <a:xfrm>
            <a:off x="715100" y="3573125"/>
            <a:ext cx="450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,</a:t>
            </a:r>
            <a:r>
              <a:rPr b="1"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including icons by </a:t>
            </a:r>
            <a:r>
              <a:rPr b="1" lang="en" sz="1000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</a:t>
            </a:r>
            <a:r>
              <a:rPr lang="en" sz="1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and infographics &amp; images by </a:t>
            </a:r>
            <a:r>
              <a:rPr b="1" lang="en" sz="1000" u="sng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highlight>
                <a:srgbClr val="DFDEFC"/>
              </a:highlight>
              <a:latin typeface="Epilogue"/>
              <a:ea typeface="Epilogue"/>
              <a:cs typeface="Epilogue"/>
              <a:sym typeface="Epilogue"/>
            </a:endParaRPr>
          </a:p>
        </p:txBody>
      </p:sp>
      <p:grpSp>
        <p:nvGrpSpPr>
          <p:cNvPr id="1900" name="Google Shape;1900;p24"/>
          <p:cNvGrpSpPr/>
          <p:nvPr/>
        </p:nvGrpSpPr>
        <p:grpSpPr>
          <a:xfrm>
            <a:off x="-1548949" y="-1513992"/>
            <a:ext cx="11894802" cy="8137836"/>
            <a:chOff x="-1548949" y="-1513992"/>
            <a:chExt cx="11894802" cy="8137836"/>
          </a:xfrm>
        </p:grpSpPr>
        <p:sp>
          <p:nvSpPr>
            <p:cNvPr id="1901" name="Google Shape;1901;p24"/>
            <p:cNvSpPr/>
            <p:nvPr/>
          </p:nvSpPr>
          <p:spPr>
            <a:xfrm rot="861309">
              <a:off x="7055167" y="2652896"/>
              <a:ext cx="1917089" cy="3792500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2" name="Google Shape;1902;p24"/>
            <p:cNvSpPr/>
            <p:nvPr/>
          </p:nvSpPr>
          <p:spPr>
            <a:xfrm>
              <a:off x="7736387" y="169715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3" name="Google Shape;1903;p24"/>
            <p:cNvSpPr/>
            <p:nvPr/>
          </p:nvSpPr>
          <p:spPr>
            <a:xfrm rot="1530178">
              <a:off x="7790846" y="3406498"/>
              <a:ext cx="2029996" cy="2898166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4" name="Google Shape;1904;p24"/>
            <p:cNvSpPr/>
            <p:nvPr/>
          </p:nvSpPr>
          <p:spPr>
            <a:xfrm rot="899997">
              <a:off x="-1172373" y="-967026"/>
              <a:ext cx="2245323" cy="320552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5" name="Google Shape;1905;p24"/>
            <p:cNvSpPr/>
            <p:nvPr/>
          </p:nvSpPr>
          <p:spPr>
            <a:xfrm rot="1590754">
              <a:off x="591985" y="-1297674"/>
              <a:ext cx="1623750" cy="2778501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7" name="Google Shape;1907;p25"/>
          <p:cNvGrpSpPr/>
          <p:nvPr/>
        </p:nvGrpSpPr>
        <p:grpSpPr>
          <a:xfrm flipH="1">
            <a:off x="369494" y="165408"/>
            <a:ext cx="7427357" cy="3816615"/>
            <a:chOff x="1379940" y="165408"/>
            <a:chExt cx="7427357" cy="3816615"/>
          </a:xfrm>
        </p:grpSpPr>
        <p:grpSp>
          <p:nvGrpSpPr>
            <p:cNvPr id="1908" name="Google Shape;1908;p25"/>
            <p:cNvGrpSpPr/>
            <p:nvPr/>
          </p:nvGrpSpPr>
          <p:grpSpPr>
            <a:xfrm>
              <a:off x="8712552" y="3738483"/>
              <a:ext cx="94745" cy="94745"/>
              <a:chOff x="8288135" y="1843695"/>
              <a:chExt cx="235391" cy="235391"/>
            </a:xfrm>
          </p:grpSpPr>
          <p:grpSp>
            <p:nvGrpSpPr>
              <p:cNvPr id="1909" name="Google Shape;1909;p2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10" name="Google Shape;1910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1" name="Google Shape;1911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2" name="Google Shape;1912;p2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13" name="Google Shape;1913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4" name="Google Shape;1914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15" name="Google Shape;1915;p25"/>
            <p:cNvGrpSpPr/>
            <p:nvPr/>
          </p:nvGrpSpPr>
          <p:grpSpPr>
            <a:xfrm>
              <a:off x="8399383" y="3922987"/>
              <a:ext cx="59036" cy="59036"/>
              <a:chOff x="8288135" y="1843695"/>
              <a:chExt cx="235391" cy="235391"/>
            </a:xfrm>
          </p:grpSpPr>
          <p:grpSp>
            <p:nvGrpSpPr>
              <p:cNvPr id="1916" name="Google Shape;1916;p2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17" name="Google Shape;1917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18" name="Google Shape;1918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19" name="Google Shape;1919;p2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20" name="Google Shape;1920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1" name="Google Shape;1921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22" name="Google Shape;1922;p25"/>
            <p:cNvGrpSpPr/>
            <p:nvPr/>
          </p:nvGrpSpPr>
          <p:grpSpPr>
            <a:xfrm>
              <a:off x="1379940" y="165408"/>
              <a:ext cx="94745" cy="94745"/>
              <a:chOff x="8288135" y="1843695"/>
              <a:chExt cx="235391" cy="235391"/>
            </a:xfrm>
          </p:grpSpPr>
          <p:grpSp>
            <p:nvGrpSpPr>
              <p:cNvPr id="1923" name="Google Shape;1923;p2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24" name="Google Shape;1924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5" name="Google Shape;1925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26" name="Google Shape;1926;p2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27" name="Google Shape;1927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28" name="Google Shape;1928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29" name="Google Shape;1929;p25"/>
            <p:cNvGrpSpPr/>
            <p:nvPr/>
          </p:nvGrpSpPr>
          <p:grpSpPr>
            <a:xfrm>
              <a:off x="1798033" y="337262"/>
              <a:ext cx="59036" cy="59036"/>
              <a:chOff x="8288135" y="1843695"/>
              <a:chExt cx="235391" cy="235391"/>
            </a:xfrm>
          </p:grpSpPr>
          <p:grpSp>
            <p:nvGrpSpPr>
              <p:cNvPr id="1930" name="Google Shape;1930;p2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31" name="Google Shape;1931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2" name="Google Shape;1932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33" name="Google Shape;1933;p2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34" name="Google Shape;1934;p2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5" name="Google Shape;1935;p2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936" name="Google Shape;1936;p25"/>
          <p:cNvGrpSpPr/>
          <p:nvPr/>
        </p:nvGrpSpPr>
        <p:grpSpPr>
          <a:xfrm flipH="1">
            <a:off x="-1108849" y="-1824949"/>
            <a:ext cx="11394488" cy="8697208"/>
            <a:chOff x="-1108849" y="-1824949"/>
            <a:chExt cx="11394488" cy="8697208"/>
          </a:xfrm>
        </p:grpSpPr>
        <p:sp>
          <p:nvSpPr>
            <p:cNvPr id="1937" name="Google Shape;1937;p25"/>
            <p:cNvSpPr/>
            <p:nvPr/>
          </p:nvSpPr>
          <p:spPr>
            <a:xfrm rot="2522152">
              <a:off x="7882818" y="3647084"/>
              <a:ext cx="1566708" cy="3099333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25"/>
            <p:cNvSpPr/>
            <p:nvPr/>
          </p:nvSpPr>
          <p:spPr>
            <a:xfrm rot="1881024">
              <a:off x="-628145" y="606930"/>
              <a:ext cx="1038332" cy="148233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25"/>
            <p:cNvSpPr/>
            <p:nvPr/>
          </p:nvSpPr>
          <p:spPr>
            <a:xfrm rot="-8832698">
              <a:off x="-556039" y="-1542082"/>
              <a:ext cx="1801256" cy="2571565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0" name="Google Shape;1940;p25"/>
          <p:cNvGrpSpPr/>
          <p:nvPr/>
        </p:nvGrpSpPr>
        <p:grpSpPr>
          <a:xfrm flipH="1">
            <a:off x="-216744" y="3982028"/>
            <a:ext cx="1959420" cy="1109979"/>
            <a:chOff x="7434115" y="3982028"/>
            <a:chExt cx="1959420" cy="1109979"/>
          </a:xfrm>
        </p:grpSpPr>
        <p:grpSp>
          <p:nvGrpSpPr>
            <p:cNvPr id="1941" name="Google Shape;1941;p25"/>
            <p:cNvGrpSpPr/>
            <p:nvPr/>
          </p:nvGrpSpPr>
          <p:grpSpPr>
            <a:xfrm rot="1820372">
              <a:off x="7925005" y="4346177"/>
              <a:ext cx="1509151" cy="248336"/>
              <a:chOff x="4719162" y="3034521"/>
              <a:chExt cx="1600477" cy="263364"/>
            </a:xfrm>
          </p:grpSpPr>
          <p:sp>
            <p:nvSpPr>
              <p:cNvPr id="1942" name="Google Shape;1942;p2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3" name="Google Shape;1943;p2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4" name="Google Shape;1944;p25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5" name="Google Shape;1945;p25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6" name="Google Shape;1946;p25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7" name="Google Shape;1947;p25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8" name="Google Shape;1948;p25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9" name="Google Shape;1949;p25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0" name="Google Shape;1950;p25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1" name="Google Shape;1951;p25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2" name="Google Shape;1952;p25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3" name="Google Shape;1953;p25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4" name="Google Shape;1954;p25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5" name="Google Shape;1955;p25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6" name="Google Shape;1956;p25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7" name="Google Shape;1957;p25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8" name="Google Shape;1958;p25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9" name="Google Shape;1959;p2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0" name="Google Shape;1960;p2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1" name="Google Shape;1961;p2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2" name="Google Shape;1962;p2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3" name="Google Shape;1963;p25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4" name="Google Shape;1964;p25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5" name="Google Shape;1965;p25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6" name="Google Shape;1966;p2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7" name="Google Shape;1967;p2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8" name="Google Shape;1968;p2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9" name="Google Shape;1969;p2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0" name="Google Shape;1970;p2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1" name="Google Shape;1971;p2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2" name="Google Shape;1972;p25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73" name="Google Shape;1973;p25"/>
            <p:cNvGrpSpPr/>
            <p:nvPr/>
          </p:nvGrpSpPr>
          <p:grpSpPr>
            <a:xfrm rot="9784098">
              <a:off x="7436405" y="4785009"/>
              <a:ext cx="1001289" cy="164765"/>
              <a:chOff x="4719162" y="3034521"/>
              <a:chExt cx="1600477" cy="263364"/>
            </a:xfrm>
          </p:grpSpPr>
          <p:sp>
            <p:nvSpPr>
              <p:cNvPr id="1974" name="Google Shape;1974;p2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5" name="Google Shape;1975;p25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6" name="Google Shape;1976;p25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7" name="Google Shape;1977;p25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8" name="Google Shape;1978;p25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9" name="Google Shape;1979;p25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0" name="Google Shape;1980;p25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1" name="Google Shape;1981;p25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2" name="Google Shape;1982;p25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3" name="Google Shape;1983;p25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4" name="Google Shape;1984;p25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5" name="Google Shape;1985;p25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6" name="Google Shape;1986;p25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7" name="Google Shape;1987;p25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8" name="Google Shape;1988;p25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9" name="Google Shape;1989;p25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0" name="Google Shape;1990;p25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1" name="Google Shape;1991;p2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2" name="Google Shape;1992;p2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3" name="Google Shape;1993;p2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4" name="Google Shape;1994;p2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5" name="Google Shape;1995;p25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6" name="Google Shape;1996;p25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7" name="Google Shape;1997;p25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8" name="Google Shape;1998;p2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9" name="Google Shape;1999;p25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0" name="Google Shape;2000;p25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1" name="Google Shape;2001;p25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2" name="Google Shape;2002;p25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3" name="Google Shape;2003;p25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4" name="Google Shape;2004;p25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6" name="Google Shape;2006;p26"/>
          <p:cNvGrpSpPr/>
          <p:nvPr/>
        </p:nvGrpSpPr>
        <p:grpSpPr>
          <a:xfrm>
            <a:off x="-1449464" y="-1385630"/>
            <a:ext cx="11670438" cy="7519366"/>
            <a:chOff x="-1449464" y="-1385630"/>
            <a:chExt cx="11670438" cy="7519366"/>
          </a:xfrm>
        </p:grpSpPr>
        <p:sp>
          <p:nvSpPr>
            <p:cNvPr id="2007" name="Google Shape;2007;p26"/>
            <p:cNvSpPr/>
            <p:nvPr/>
          </p:nvSpPr>
          <p:spPr>
            <a:xfrm>
              <a:off x="8654252" y="2636362"/>
              <a:ext cx="1566723" cy="309936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26"/>
            <p:cNvSpPr/>
            <p:nvPr/>
          </p:nvSpPr>
          <p:spPr>
            <a:xfrm>
              <a:off x="8304562" y="228740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26"/>
            <p:cNvSpPr/>
            <p:nvPr/>
          </p:nvSpPr>
          <p:spPr>
            <a:xfrm rot="668865">
              <a:off x="7417382" y="3627224"/>
              <a:ext cx="1658995" cy="236848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26"/>
            <p:cNvSpPr/>
            <p:nvPr/>
          </p:nvSpPr>
          <p:spPr>
            <a:xfrm rot="-8832695">
              <a:off x="633316" y="-1115704"/>
              <a:ext cx="1718841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26"/>
            <p:cNvSpPr/>
            <p:nvPr/>
          </p:nvSpPr>
          <p:spPr>
            <a:xfrm rot="1590754">
              <a:off x="-914690" y="-327649"/>
              <a:ext cx="1623750" cy="2778501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2" name="Google Shape;2012;p26"/>
          <p:cNvGrpSpPr/>
          <p:nvPr/>
        </p:nvGrpSpPr>
        <p:grpSpPr>
          <a:xfrm>
            <a:off x="151152" y="3294591"/>
            <a:ext cx="3261322" cy="948690"/>
            <a:chOff x="798327" y="2328666"/>
            <a:chExt cx="3261322" cy="948690"/>
          </a:xfrm>
        </p:grpSpPr>
        <p:grpSp>
          <p:nvGrpSpPr>
            <p:cNvPr id="2013" name="Google Shape;2013;p26"/>
            <p:cNvGrpSpPr/>
            <p:nvPr/>
          </p:nvGrpSpPr>
          <p:grpSpPr>
            <a:xfrm>
              <a:off x="1678416" y="2328666"/>
              <a:ext cx="123274" cy="123274"/>
              <a:chOff x="8288135" y="1843695"/>
              <a:chExt cx="235391" cy="235391"/>
            </a:xfrm>
          </p:grpSpPr>
          <p:grpSp>
            <p:nvGrpSpPr>
              <p:cNvPr id="2014" name="Google Shape;2014;p2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15" name="Google Shape;2015;p2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6" name="Google Shape;2016;p2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17" name="Google Shape;2017;p2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18" name="Google Shape;2018;p2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19" name="Google Shape;2019;p2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20" name="Google Shape;2020;p26"/>
            <p:cNvGrpSpPr/>
            <p:nvPr/>
          </p:nvGrpSpPr>
          <p:grpSpPr>
            <a:xfrm>
              <a:off x="4007227" y="2601260"/>
              <a:ext cx="52422" cy="52422"/>
              <a:chOff x="8288135" y="1843695"/>
              <a:chExt cx="235391" cy="235391"/>
            </a:xfrm>
          </p:grpSpPr>
          <p:grpSp>
            <p:nvGrpSpPr>
              <p:cNvPr id="2021" name="Google Shape;2021;p2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22" name="Google Shape;2022;p2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3" name="Google Shape;2023;p2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24" name="Google Shape;2024;p2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25" name="Google Shape;2025;p2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26" name="Google Shape;2026;p2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27" name="Google Shape;2027;p26"/>
            <p:cNvGrpSpPr/>
            <p:nvPr/>
          </p:nvGrpSpPr>
          <p:grpSpPr>
            <a:xfrm>
              <a:off x="3443691" y="2565816"/>
              <a:ext cx="123274" cy="123274"/>
              <a:chOff x="8288135" y="1843695"/>
              <a:chExt cx="235391" cy="235391"/>
            </a:xfrm>
          </p:grpSpPr>
          <p:grpSp>
            <p:nvGrpSpPr>
              <p:cNvPr id="2028" name="Google Shape;2028;p2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29" name="Google Shape;2029;p2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0" name="Google Shape;2030;p2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31" name="Google Shape;2031;p2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32" name="Google Shape;2032;p2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3" name="Google Shape;2033;p2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34" name="Google Shape;2034;p26"/>
            <p:cNvGrpSpPr/>
            <p:nvPr/>
          </p:nvGrpSpPr>
          <p:grpSpPr>
            <a:xfrm>
              <a:off x="798327" y="3224935"/>
              <a:ext cx="52422" cy="52422"/>
              <a:chOff x="8288135" y="1843695"/>
              <a:chExt cx="235391" cy="235391"/>
            </a:xfrm>
          </p:grpSpPr>
          <p:grpSp>
            <p:nvGrpSpPr>
              <p:cNvPr id="2035" name="Google Shape;2035;p2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36" name="Google Shape;2036;p2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7" name="Google Shape;2037;p2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38" name="Google Shape;2038;p2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39" name="Google Shape;2039;p2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40" name="Google Shape;2040;p2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041" name="Google Shape;2041;p26"/>
          <p:cNvGrpSpPr/>
          <p:nvPr/>
        </p:nvGrpSpPr>
        <p:grpSpPr>
          <a:xfrm>
            <a:off x="715621" y="2392600"/>
            <a:ext cx="2571500" cy="2582888"/>
            <a:chOff x="1168621" y="1608125"/>
            <a:chExt cx="2571500" cy="2582888"/>
          </a:xfrm>
        </p:grpSpPr>
        <p:grpSp>
          <p:nvGrpSpPr>
            <p:cNvPr id="2042" name="Google Shape;2042;p26"/>
            <p:cNvGrpSpPr/>
            <p:nvPr/>
          </p:nvGrpSpPr>
          <p:grpSpPr>
            <a:xfrm>
              <a:off x="1168621" y="3042433"/>
              <a:ext cx="2571500" cy="1148580"/>
              <a:chOff x="583646" y="2658120"/>
              <a:chExt cx="2571500" cy="1148580"/>
            </a:xfrm>
          </p:grpSpPr>
          <p:sp>
            <p:nvSpPr>
              <p:cNvPr id="2043" name="Google Shape;2043;p26"/>
              <p:cNvSpPr/>
              <p:nvPr/>
            </p:nvSpPr>
            <p:spPr>
              <a:xfrm>
                <a:off x="900457" y="3009770"/>
                <a:ext cx="2042394" cy="384312"/>
              </a:xfrm>
              <a:custGeom>
                <a:rect b="b" l="l" r="r" t="t"/>
                <a:pathLst>
                  <a:path extrusionOk="0" h="295" w="1568">
                    <a:moveTo>
                      <a:pt x="1568" y="147"/>
                    </a:moveTo>
                    <a:cubicBezTo>
                      <a:pt x="1568" y="229"/>
                      <a:pt x="1225" y="295"/>
                      <a:pt x="801" y="295"/>
                    </a:cubicBezTo>
                    <a:cubicBezTo>
                      <a:pt x="378" y="295"/>
                      <a:pt x="0" y="222"/>
                      <a:pt x="0" y="140"/>
                    </a:cubicBezTo>
                    <a:cubicBezTo>
                      <a:pt x="0" y="111"/>
                      <a:pt x="50" y="84"/>
                      <a:pt x="133" y="63"/>
                    </a:cubicBezTo>
                    <a:cubicBezTo>
                      <a:pt x="143" y="60"/>
                      <a:pt x="153" y="57"/>
                      <a:pt x="165" y="55"/>
                    </a:cubicBezTo>
                    <a:cubicBezTo>
                      <a:pt x="165" y="57"/>
                      <a:pt x="165" y="57"/>
                      <a:pt x="165" y="57"/>
                    </a:cubicBezTo>
                    <a:cubicBezTo>
                      <a:pt x="165" y="60"/>
                      <a:pt x="165" y="63"/>
                      <a:pt x="165" y="66"/>
                    </a:cubicBezTo>
                    <a:cubicBezTo>
                      <a:pt x="169" y="99"/>
                      <a:pt x="198" y="124"/>
                      <a:pt x="232" y="124"/>
                    </a:cubicBezTo>
                    <a:cubicBezTo>
                      <a:pt x="269" y="124"/>
                      <a:pt x="299" y="94"/>
                      <a:pt x="299" y="57"/>
                    </a:cubicBezTo>
                    <a:cubicBezTo>
                      <a:pt x="299" y="31"/>
                      <a:pt x="299" y="31"/>
                      <a:pt x="299" y="31"/>
                    </a:cubicBezTo>
                    <a:cubicBezTo>
                      <a:pt x="311" y="29"/>
                      <a:pt x="324" y="27"/>
                      <a:pt x="337" y="26"/>
                    </a:cubicBezTo>
                    <a:cubicBezTo>
                      <a:pt x="471" y="9"/>
                      <a:pt x="632" y="0"/>
                      <a:pt x="801" y="0"/>
                    </a:cubicBezTo>
                    <a:cubicBezTo>
                      <a:pt x="953" y="0"/>
                      <a:pt x="1094" y="8"/>
                      <a:pt x="1213" y="23"/>
                    </a:cubicBezTo>
                    <a:cubicBezTo>
                      <a:pt x="1224" y="24"/>
                      <a:pt x="1236" y="26"/>
                      <a:pt x="1247" y="28"/>
                    </a:cubicBezTo>
                    <a:cubicBezTo>
                      <a:pt x="1247" y="57"/>
                      <a:pt x="1247" y="57"/>
                      <a:pt x="1247" y="57"/>
                    </a:cubicBezTo>
                    <a:cubicBezTo>
                      <a:pt x="1247" y="94"/>
                      <a:pt x="1278" y="124"/>
                      <a:pt x="1315" y="124"/>
                    </a:cubicBezTo>
                    <a:cubicBezTo>
                      <a:pt x="1349" y="124"/>
                      <a:pt x="1377" y="99"/>
                      <a:pt x="1381" y="66"/>
                    </a:cubicBezTo>
                    <a:cubicBezTo>
                      <a:pt x="1382" y="63"/>
                      <a:pt x="1382" y="60"/>
                      <a:pt x="1382" y="57"/>
                    </a:cubicBezTo>
                    <a:cubicBezTo>
                      <a:pt x="1382" y="51"/>
                      <a:pt x="1382" y="51"/>
                      <a:pt x="1382" y="51"/>
                    </a:cubicBezTo>
                    <a:cubicBezTo>
                      <a:pt x="1392" y="53"/>
                      <a:pt x="1401" y="55"/>
                      <a:pt x="1410" y="58"/>
                    </a:cubicBezTo>
                    <a:cubicBezTo>
                      <a:pt x="1509" y="83"/>
                      <a:pt x="1568" y="114"/>
                      <a:pt x="1568" y="14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4" name="Google Shape;2044;p26"/>
              <p:cNvSpPr/>
              <p:nvPr/>
            </p:nvSpPr>
            <p:spPr>
              <a:xfrm>
                <a:off x="1193316" y="3189406"/>
                <a:ext cx="1444700" cy="481206"/>
              </a:xfrm>
              <a:custGeom>
                <a:rect b="b" l="l" r="r" t="t"/>
                <a:pathLst>
                  <a:path extrusionOk="0" h="369" w="1109">
                    <a:moveTo>
                      <a:pt x="1" y="101"/>
                    </a:moveTo>
                    <a:cubicBezTo>
                      <a:pt x="0" y="92"/>
                      <a:pt x="5" y="84"/>
                      <a:pt x="13" y="81"/>
                    </a:cubicBezTo>
                    <a:cubicBezTo>
                      <a:pt x="38" y="71"/>
                      <a:pt x="92" y="52"/>
                      <a:pt x="120" y="57"/>
                    </a:cubicBezTo>
                    <a:cubicBezTo>
                      <a:pt x="153" y="62"/>
                      <a:pt x="199" y="55"/>
                      <a:pt x="206" y="54"/>
                    </a:cubicBezTo>
                    <a:cubicBezTo>
                      <a:pt x="206" y="54"/>
                      <a:pt x="207" y="53"/>
                      <a:pt x="208" y="53"/>
                    </a:cubicBezTo>
                    <a:cubicBezTo>
                      <a:pt x="272" y="37"/>
                      <a:pt x="272" y="37"/>
                      <a:pt x="272" y="37"/>
                    </a:cubicBezTo>
                    <a:cubicBezTo>
                      <a:pt x="276" y="36"/>
                      <a:pt x="279" y="36"/>
                      <a:pt x="282" y="37"/>
                    </a:cubicBezTo>
                    <a:cubicBezTo>
                      <a:pt x="340" y="52"/>
                      <a:pt x="340" y="52"/>
                      <a:pt x="340" y="52"/>
                    </a:cubicBezTo>
                    <a:cubicBezTo>
                      <a:pt x="368" y="59"/>
                      <a:pt x="397" y="57"/>
                      <a:pt x="424" y="46"/>
                    </a:cubicBezTo>
                    <a:cubicBezTo>
                      <a:pt x="460" y="30"/>
                      <a:pt x="460" y="30"/>
                      <a:pt x="460" y="30"/>
                    </a:cubicBezTo>
                    <a:cubicBezTo>
                      <a:pt x="462" y="30"/>
                      <a:pt x="463" y="29"/>
                      <a:pt x="465" y="29"/>
                    </a:cubicBezTo>
                    <a:cubicBezTo>
                      <a:pt x="547" y="18"/>
                      <a:pt x="547" y="18"/>
                      <a:pt x="547" y="18"/>
                    </a:cubicBezTo>
                    <a:cubicBezTo>
                      <a:pt x="548" y="17"/>
                      <a:pt x="548" y="17"/>
                      <a:pt x="549" y="17"/>
                    </a:cubicBezTo>
                    <a:cubicBezTo>
                      <a:pt x="664" y="13"/>
                      <a:pt x="664" y="13"/>
                      <a:pt x="664" y="13"/>
                    </a:cubicBezTo>
                    <a:cubicBezTo>
                      <a:pt x="666" y="13"/>
                      <a:pt x="668" y="13"/>
                      <a:pt x="670" y="12"/>
                    </a:cubicBezTo>
                    <a:cubicBezTo>
                      <a:pt x="687" y="6"/>
                      <a:pt x="687" y="6"/>
                      <a:pt x="687" y="6"/>
                    </a:cubicBezTo>
                    <a:cubicBezTo>
                      <a:pt x="705" y="0"/>
                      <a:pt x="725" y="1"/>
                      <a:pt x="742" y="10"/>
                    </a:cubicBezTo>
                    <a:cubicBezTo>
                      <a:pt x="804" y="41"/>
                      <a:pt x="804" y="41"/>
                      <a:pt x="804" y="41"/>
                    </a:cubicBezTo>
                    <a:cubicBezTo>
                      <a:pt x="897" y="84"/>
                      <a:pt x="897" y="84"/>
                      <a:pt x="897" y="84"/>
                    </a:cubicBezTo>
                    <a:cubicBezTo>
                      <a:pt x="899" y="85"/>
                      <a:pt x="901" y="85"/>
                      <a:pt x="903" y="85"/>
                    </a:cubicBezTo>
                    <a:cubicBezTo>
                      <a:pt x="1068" y="100"/>
                      <a:pt x="1068" y="100"/>
                      <a:pt x="1068" y="100"/>
                    </a:cubicBezTo>
                    <a:cubicBezTo>
                      <a:pt x="1075" y="101"/>
                      <a:pt x="1082" y="106"/>
                      <a:pt x="1085" y="114"/>
                    </a:cubicBezTo>
                    <a:cubicBezTo>
                      <a:pt x="1107" y="181"/>
                      <a:pt x="1107" y="181"/>
                      <a:pt x="1107" y="181"/>
                    </a:cubicBezTo>
                    <a:cubicBezTo>
                      <a:pt x="1109" y="187"/>
                      <a:pt x="1108" y="193"/>
                      <a:pt x="1105" y="199"/>
                    </a:cubicBezTo>
                    <a:cubicBezTo>
                      <a:pt x="1024" y="315"/>
                      <a:pt x="1024" y="315"/>
                      <a:pt x="1024" y="315"/>
                    </a:cubicBezTo>
                    <a:cubicBezTo>
                      <a:pt x="1021" y="320"/>
                      <a:pt x="1016" y="323"/>
                      <a:pt x="1010" y="324"/>
                    </a:cubicBezTo>
                    <a:cubicBezTo>
                      <a:pt x="680" y="369"/>
                      <a:pt x="680" y="369"/>
                      <a:pt x="680" y="369"/>
                    </a:cubicBezTo>
                    <a:cubicBezTo>
                      <a:pt x="678" y="369"/>
                      <a:pt x="677" y="369"/>
                      <a:pt x="675" y="369"/>
                    </a:cubicBezTo>
                    <a:cubicBezTo>
                      <a:pt x="401" y="344"/>
                      <a:pt x="401" y="344"/>
                      <a:pt x="401" y="344"/>
                    </a:cubicBezTo>
                    <a:cubicBezTo>
                      <a:pt x="401" y="344"/>
                      <a:pt x="401" y="344"/>
                      <a:pt x="400" y="344"/>
                    </a:cubicBezTo>
                    <a:cubicBezTo>
                      <a:pt x="132" y="338"/>
                      <a:pt x="132" y="338"/>
                      <a:pt x="132" y="338"/>
                    </a:cubicBezTo>
                    <a:cubicBezTo>
                      <a:pt x="129" y="338"/>
                      <a:pt x="126" y="337"/>
                      <a:pt x="123" y="336"/>
                    </a:cubicBezTo>
                    <a:cubicBezTo>
                      <a:pt x="21" y="283"/>
                      <a:pt x="21" y="283"/>
                      <a:pt x="21" y="283"/>
                    </a:cubicBezTo>
                    <a:cubicBezTo>
                      <a:pt x="15" y="280"/>
                      <a:pt x="11" y="273"/>
                      <a:pt x="11" y="266"/>
                    </a:cubicBezTo>
                    <a:cubicBezTo>
                      <a:pt x="1" y="101"/>
                      <a:pt x="1" y="101"/>
                      <a:pt x="1" y="101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5" name="Google Shape;2045;p26"/>
              <p:cNvSpPr/>
              <p:nvPr/>
            </p:nvSpPr>
            <p:spPr>
              <a:xfrm>
                <a:off x="844933" y="3189406"/>
                <a:ext cx="2125132" cy="617295"/>
              </a:xfrm>
              <a:custGeom>
                <a:rect b="b" l="l" r="r" t="t"/>
                <a:pathLst>
                  <a:path extrusionOk="0" h="473" w="1631">
                    <a:moveTo>
                      <a:pt x="1631" y="294"/>
                    </a:moveTo>
                    <a:cubicBezTo>
                      <a:pt x="1631" y="294"/>
                      <a:pt x="1631" y="294"/>
                      <a:pt x="1631" y="294"/>
                    </a:cubicBezTo>
                    <a:cubicBezTo>
                      <a:pt x="1631" y="294"/>
                      <a:pt x="1631" y="294"/>
                      <a:pt x="1631" y="294"/>
                    </a:cubicBezTo>
                    <a:cubicBezTo>
                      <a:pt x="1631" y="393"/>
                      <a:pt x="1265" y="473"/>
                      <a:pt x="815" y="473"/>
                    </a:cubicBezTo>
                    <a:cubicBezTo>
                      <a:pt x="365" y="473"/>
                      <a:pt x="0" y="393"/>
                      <a:pt x="0" y="294"/>
                    </a:cubicBezTo>
                    <a:cubicBezTo>
                      <a:pt x="0" y="291"/>
                      <a:pt x="0" y="289"/>
                      <a:pt x="1" y="286"/>
                    </a:cubicBezTo>
                    <a:cubicBezTo>
                      <a:pt x="0" y="286"/>
                      <a:pt x="0" y="286"/>
                      <a:pt x="0" y="28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8" y="4"/>
                      <a:pt x="58" y="18"/>
                      <a:pt x="99" y="37"/>
                    </a:cubicBezTo>
                    <a:cubicBezTo>
                      <a:pt x="139" y="55"/>
                      <a:pt x="197" y="72"/>
                      <a:pt x="267" y="87"/>
                    </a:cubicBezTo>
                    <a:cubicBezTo>
                      <a:pt x="415" y="117"/>
                      <a:pt x="610" y="134"/>
                      <a:pt x="815" y="134"/>
                    </a:cubicBezTo>
                    <a:cubicBezTo>
                      <a:pt x="1020" y="134"/>
                      <a:pt x="1215" y="117"/>
                      <a:pt x="1364" y="87"/>
                    </a:cubicBezTo>
                    <a:cubicBezTo>
                      <a:pt x="1433" y="72"/>
                      <a:pt x="1491" y="55"/>
                      <a:pt x="1531" y="37"/>
                    </a:cubicBezTo>
                    <a:cubicBezTo>
                      <a:pt x="1572" y="18"/>
                      <a:pt x="1583" y="4"/>
                      <a:pt x="1585" y="0"/>
                    </a:cubicBezTo>
                    <a:cubicBezTo>
                      <a:pt x="1631" y="0"/>
                      <a:pt x="1631" y="0"/>
                      <a:pt x="1631" y="0"/>
                    </a:cubicBezTo>
                    <a:cubicBezTo>
                      <a:pt x="1631" y="294"/>
                      <a:pt x="1631" y="294"/>
                      <a:pt x="1631" y="294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6" name="Google Shape;2046;p26"/>
              <p:cNvSpPr/>
              <p:nvPr/>
            </p:nvSpPr>
            <p:spPr>
              <a:xfrm>
                <a:off x="1823671" y="3364687"/>
                <a:ext cx="167659" cy="185079"/>
              </a:xfrm>
              <a:custGeom>
                <a:rect b="b" l="l" r="r" t="t"/>
                <a:pathLst>
                  <a:path extrusionOk="0" h="142" w="129">
                    <a:moveTo>
                      <a:pt x="129" y="0"/>
                    </a:moveTo>
                    <a:cubicBezTo>
                      <a:pt x="129" y="77"/>
                      <a:pt x="129" y="77"/>
                      <a:pt x="129" y="77"/>
                    </a:cubicBezTo>
                    <a:cubicBezTo>
                      <a:pt x="129" y="113"/>
                      <a:pt x="100" y="142"/>
                      <a:pt x="64" y="142"/>
                    </a:cubicBezTo>
                    <a:cubicBezTo>
                      <a:pt x="29" y="142"/>
                      <a:pt x="0" y="113"/>
                      <a:pt x="0" y="7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0"/>
                      <a:pt x="43" y="0"/>
                      <a:pt x="64" y="0"/>
                    </a:cubicBezTo>
                    <a:cubicBezTo>
                      <a:pt x="86" y="0"/>
                      <a:pt x="107" y="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7" name="Google Shape;2047;p26"/>
              <p:cNvSpPr/>
              <p:nvPr/>
            </p:nvSpPr>
            <p:spPr>
              <a:xfrm>
                <a:off x="844933" y="3572629"/>
                <a:ext cx="0" cy="8710"/>
              </a:xfrm>
              <a:custGeom>
                <a:rect b="b" l="l" r="r" t="t"/>
                <a:pathLst>
                  <a:path extrusionOk="0" h="6" w="120000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5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3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BBE2F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26"/>
              <p:cNvSpPr/>
              <p:nvPr/>
            </p:nvSpPr>
            <p:spPr>
              <a:xfrm>
                <a:off x="844933" y="3191583"/>
                <a:ext cx="290682" cy="542173"/>
              </a:xfrm>
              <a:custGeom>
                <a:rect b="b" l="l" r="r" t="t"/>
                <a:pathLst>
                  <a:path extrusionOk="0" h="416" w="223">
                    <a:moveTo>
                      <a:pt x="0" y="0"/>
                    </a:moveTo>
                    <a:cubicBezTo>
                      <a:pt x="0" y="285"/>
                      <a:pt x="0" y="285"/>
                      <a:pt x="0" y="285"/>
                    </a:cubicBezTo>
                    <a:cubicBezTo>
                      <a:pt x="1" y="285"/>
                      <a:pt x="1" y="285"/>
                      <a:pt x="1" y="285"/>
                    </a:cubicBezTo>
                    <a:cubicBezTo>
                      <a:pt x="1" y="285"/>
                      <a:pt x="1" y="285"/>
                      <a:pt x="1" y="285"/>
                    </a:cubicBezTo>
                    <a:cubicBezTo>
                      <a:pt x="0" y="288"/>
                      <a:pt x="0" y="290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3"/>
                      <a:pt x="0" y="293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294"/>
                      <a:pt x="0" y="294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5"/>
                      <a:pt x="0" y="295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6"/>
                      <a:pt x="0" y="296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7"/>
                    </a:cubicBezTo>
                    <a:cubicBezTo>
                      <a:pt x="0" y="297"/>
                      <a:pt x="0" y="297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8"/>
                      <a:pt x="0" y="298"/>
                      <a:pt x="0" y="298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7" y="345"/>
                      <a:pt x="90" y="386"/>
                      <a:pt x="223" y="416"/>
                    </a:cubicBezTo>
                    <a:cubicBezTo>
                      <a:pt x="223" y="123"/>
                      <a:pt x="223" y="123"/>
                      <a:pt x="223" y="123"/>
                    </a:cubicBezTo>
                    <a:cubicBezTo>
                      <a:pt x="85" y="91"/>
                      <a:pt x="0" y="47"/>
                      <a:pt x="0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9" name="Google Shape;2049;p26"/>
              <p:cNvSpPr/>
              <p:nvPr/>
            </p:nvSpPr>
            <p:spPr>
              <a:xfrm>
                <a:off x="2519348" y="3189406"/>
                <a:ext cx="450720" cy="574835"/>
              </a:xfrm>
              <a:custGeom>
                <a:rect b="b" l="l" r="r" t="t"/>
                <a:pathLst>
                  <a:path extrusionOk="0" h="441" w="346">
                    <a:moveTo>
                      <a:pt x="346" y="294"/>
                    </a:moveTo>
                    <a:cubicBezTo>
                      <a:pt x="346" y="294"/>
                      <a:pt x="346" y="294"/>
                      <a:pt x="346" y="294"/>
                    </a:cubicBezTo>
                    <a:cubicBezTo>
                      <a:pt x="346" y="294"/>
                      <a:pt x="346" y="294"/>
                      <a:pt x="346" y="294"/>
                    </a:cubicBezTo>
                    <a:cubicBezTo>
                      <a:pt x="346" y="355"/>
                      <a:pt x="209" y="408"/>
                      <a:pt x="0" y="441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28" y="97"/>
                      <a:pt x="54" y="92"/>
                      <a:pt x="79" y="87"/>
                    </a:cubicBezTo>
                    <a:cubicBezTo>
                      <a:pt x="148" y="72"/>
                      <a:pt x="206" y="55"/>
                      <a:pt x="246" y="37"/>
                    </a:cubicBezTo>
                    <a:cubicBezTo>
                      <a:pt x="287" y="18"/>
                      <a:pt x="298" y="4"/>
                      <a:pt x="300" y="0"/>
                    </a:cubicBezTo>
                    <a:cubicBezTo>
                      <a:pt x="346" y="0"/>
                      <a:pt x="346" y="0"/>
                      <a:pt x="346" y="0"/>
                    </a:cubicBezTo>
                    <a:cubicBezTo>
                      <a:pt x="346" y="294"/>
                      <a:pt x="346" y="294"/>
                      <a:pt x="346" y="294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26"/>
              <p:cNvSpPr/>
              <p:nvPr/>
            </p:nvSpPr>
            <p:spPr>
              <a:xfrm>
                <a:off x="844933" y="3034810"/>
                <a:ext cx="917771" cy="387578"/>
              </a:xfrm>
              <a:custGeom>
                <a:rect b="b" l="l" r="r" t="t"/>
                <a:pathLst>
                  <a:path extrusionOk="0" h="297" w="704">
                    <a:moveTo>
                      <a:pt x="271" y="207"/>
                    </a:moveTo>
                    <a:cubicBezTo>
                      <a:pt x="392" y="231"/>
                      <a:pt x="542" y="247"/>
                      <a:pt x="704" y="252"/>
                    </a:cubicBezTo>
                    <a:cubicBezTo>
                      <a:pt x="704" y="297"/>
                      <a:pt x="704" y="297"/>
                      <a:pt x="704" y="297"/>
                    </a:cubicBezTo>
                    <a:cubicBezTo>
                      <a:pt x="594" y="294"/>
                      <a:pt x="491" y="286"/>
                      <a:pt x="399" y="274"/>
                    </a:cubicBezTo>
                    <a:cubicBezTo>
                      <a:pt x="160" y="242"/>
                      <a:pt x="0" y="185"/>
                      <a:pt x="0" y="119"/>
                    </a:cubicBezTo>
                    <a:cubicBezTo>
                      <a:pt x="0" y="79"/>
                      <a:pt x="60" y="42"/>
                      <a:pt x="161" y="12"/>
                    </a:cubicBezTo>
                    <a:cubicBezTo>
                      <a:pt x="176" y="8"/>
                      <a:pt x="191" y="4"/>
                      <a:pt x="207" y="0"/>
                    </a:cubicBezTo>
                    <a:cubicBezTo>
                      <a:pt x="207" y="38"/>
                      <a:pt x="207" y="38"/>
                      <a:pt x="207" y="38"/>
                    </a:cubicBezTo>
                    <a:cubicBezTo>
                      <a:pt x="207" y="41"/>
                      <a:pt x="207" y="44"/>
                      <a:pt x="207" y="47"/>
                    </a:cubicBezTo>
                    <a:cubicBezTo>
                      <a:pt x="205" y="47"/>
                      <a:pt x="204" y="48"/>
                      <a:pt x="202" y="48"/>
                    </a:cubicBezTo>
                    <a:cubicBezTo>
                      <a:pt x="200" y="49"/>
                      <a:pt x="198" y="49"/>
                      <a:pt x="197" y="49"/>
                    </a:cubicBezTo>
                    <a:cubicBezTo>
                      <a:pt x="190" y="51"/>
                      <a:pt x="184" y="53"/>
                      <a:pt x="177" y="55"/>
                    </a:cubicBezTo>
                    <a:cubicBezTo>
                      <a:pt x="174" y="56"/>
                      <a:pt x="170" y="57"/>
                      <a:pt x="167" y="58"/>
                    </a:cubicBezTo>
                    <a:cubicBezTo>
                      <a:pt x="166" y="58"/>
                      <a:pt x="164" y="59"/>
                      <a:pt x="163" y="59"/>
                    </a:cubicBezTo>
                    <a:cubicBezTo>
                      <a:pt x="162" y="60"/>
                      <a:pt x="160" y="60"/>
                      <a:pt x="159" y="61"/>
                    </a:cubicBezTo>
                    <a:cubicBezTo>
                      <a:pt x="157" y="61"/>
                      <a:pt x="156" y="61"/>
                      <a:pt x="154" y="62"/>
                    </a:cubicBezTo>
                    <a:cubicBezTo>
                      <a:pt x="145" y="65"/>
                      <a:pt x="137" y="68"/>
                      <a:pt x="129" y="71"/>
                    </a:cubicBezTo>
                    <a:cubicBezTo>
                      <a:pt x="126" y="72"/>
                      <a:pt x="123" y="73"/>
                      <a:pt x="121" y="74"/>
                    </a:cubicBezTo>
                    <a:cubicBezTo>
                      <a:pt x="120" y="74"/>
                      <a:pt x="118" y="75"/>
                      <a:pt x="117" y="75"/>
                    </a:cubicBezTo>
                    <a:cubicBezTo>
                      <a:pt x="113" y="77"/>
                      <a:pt x="109" y="79"/>
                      <a:pt x="105" y="80"/>
                    </a:cubicBezTo>
                    <a:cubicBezTo>
                      <a:pt x="103" y="81"/>
                      <a:pt x="101" y="82"/>
                      <a:pt x="99" y="83"/>
                    </a:cubicBezTo>
                    <a:cubicBezTo>
                      <a:pt x="58" y="102"/>
                      <a:pt x="48" y="116"/>
                      <a:pt x="46" y="119"/>
                    </a:cubicBezTo>
                    <a:cubicBezTo>
                      <a:pt x="48" y="123"/>
                      <a:pt x="58" y="137"/>
                      <a:pt x="99" y="156"/>
                    </a:cubicBezTo>
                    <a:cubicBezTo>
                      <a:pt x="139" y="174"/>
                      <a:pt x="197" y="191"/>
                      <a:pt x="267" y="206"/>
                    </a:cubicBezTo>
                    <a:cubicBezTo>
                      <a:pt x="268" y="206"/>
                      <a:pt x="269" y="206"/>
                      <a:pt x="271" y="20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26"/>
              <p:cNvSpPr/>
              <p:nvPr/>
            </p:nvSpPr>
            <p:spPr>
              <a:xfrm>
                <a:off x="1290210" y="2942271"/>
                <a:ext cx="1234583" cy="117580"/>
              </a:xfrm>
              <a:custGeom>
                <a:rect b="b" l="l" r="r" t="t"/>
                <a:pathLst>
                  <a:path extrusionOk="0" h="90" w="948">
                    <a:moveTo>
                      <a:pt x="590" y="58"/>
                    </a:moveTo>
                    <a:cubicBezTo>
                      <a:pt x="509" y="56"/>
                      <a:pt x="428" y="56"/>
                      <a:pt x="346" y="59"/>
                    </a:cubicBezTo>
                    <a:cubicBezTo>
                      <a:pt x="346" y="59"/>
                      <a:pt x="346" y="59"/>
                      <a:pt x="346" y="59"/>
                    </a:cubicBezTo>
                    <a:cubicBezTo>
                      <a:pt x="337" y="59"/>
                      <a:pt x="327" y="59"/>
                      <a:pt x="318" y="60"/>
                    </a:cubicBezTo>
                    <a:cubicBezTo>
                      <a:pt x="211" y="65"/>
                      <a:pt x="105" y="74"/>
                      <a:pt x="0" y="90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280" y="0"/>
                      <a:pt x="668" y="0"/>
                      <a:pt x="948" y="45"/>
                    </a:cubicBezTo>
                    <a:cubicBezTo>
                      <a:pt x="948" y="90"/>
                      <a:pt x="948" y="90"/>
                      <a:pt x="948" y="90"/>
                    </a:cubicBezTo>
                    <a:cubicBezTo>
                      <a:pt x="885" y="80"/>
                      <a:pt x="820" y="73"/>
                      <a:pt x="755" y="68"/>
                    </a:cubicBezTo>
                    <a:cubicBezTo>
                      <a:pt x="714" y="64"/>
                      <a:pt x="672" y="62"/>
                      <a:pt x="630" y="60"/>
                    </a:cubicBezTo>
                    <a:cubicBezTo>
                      <a:pt x="630" y="60"/>
                      <a:pt x="630" y="60"/>
                      <a:pt x="630" y="60"/>
                    </a:cubicBezTo>
                    <a:cubicBezTo>
                      <a:pt x="621" y="59"/>
                      <a:pt x="612" y="59"/>
                      <a:pt x="602" y="59"/>
                    </a:cubicBezTo>
                    <a:cubicBezTo>
                      <a:pt x="602" y="59"/>
                      <a:pt x="602" y="59"/>
                      <a:pt x="602" y="59"/>
                    </a:cubicBezTo>
                    <a:cubicBezTo>
                      <a:pt x="598" y="59"/>
                      <a:pt x="594" y="58"/>
                      <a:pt x="590" y="5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26"/>
              <p:cNvSpPr/>
              <p:nvPr/>
            </p:nvSpPr>
            <p:spPr>
              <a:xfrm>
                <a:off x="2052298" y="3034810"/>
                <a:ext cx="922126" cy="387578"/>
              </a:xfrm>
              <a:custGeom>
                <a:rect b="b" l="l" r="r" t="t"/>
                <a:pathLst>
                  <a:path extrusionOk="0" h="297" w="708">
                    <a:moveTo>
                      <a:pt x="705" y="119"/>
                    </a:moveTo>
                    <a:cubicBezTo>
                      <a:pt x="698" y="245"/>
                      <a:pt x="192" y="295"/>
                      <a:pt x="0" y="297"/>
                    </a:cubicBezTo>
                    <a:cubicBezTo>
                      <a:pt x="0" y="252"/>
                      <a:pt x="0" y="252"/>
                      <a:pt x="0" y="252"/>
                    </a:cubicBezTo>
                    <a:cubicBezTo>
                      <a:pt x="164" y="247"/>
                      <a:pt x="314" y="231"/>
                      <a:pt x="438" y="206"/>
                    </a:cubicBezTo>
                    <a:cubicBezTo>
                      <a:pt x="515" y="189"/>
                      <a:pt x="569" y="174"/>
                      <a:pt x="618" y="150"/>
                    </a:cubicBezTo>
                    <a:cubicBezTo>
                      <a:pt x="618" y="150"/>
                      <a:pt x="619" y="149"/>
                      <a:pt x="619" y="149"/>
                    </a:cubicBezTo>
                    <a:cubicBezTo>
                      <a:pt x="626" y="146"/>
                      <a:pt x="634" y="141"/>
                      <a:pt x="640" y="137"/>
                    </a:cubicBezTo>
                    <a:cubicBezTo>
                      <a:pt x="640" y="137"/>
                      <a:pt x="641" y="136"/>
                      <a:pt x="641" y="136"/>
                    </a:cubicBezTo>
                    <a:cubicBezTo>
                      <a:pt x="642" y="135"/>
                      <a:pt x="642" y="135"/>
                      <a:pt x="642" y="135"/>
                    </a:cubicBezTo>
                    <a:cubicBezTo>
                      <a:pt x="643" y="135"/>
                      <a:pt x="644" y="134"/>
                      <a:pt x="644" y="134"/>
                    </a:cubicBezTo>
                    <a:cubicBezTo>
                      <a:pt x="644" y="134"/>
                      <a:pt x="644" y="134"/>
                      <a:pt x="644" y="134"/>
                    </a:cubicBezTo>
                    <a:cubicBezTo>
                      <a:pt x="645" y="133"/>
                      <a:pt x="646" y="132"/>
                      <a:pt x="647" y="132"/>
                    </a:cubicBezTo>
                    <a:cubicBezTo>
                      <a:pt x="648" y="131"/>
                      <a:pt x="649" y="130"/>
                      <a:pt x="650" y="129"/>
                    </a:cubicBezTo>
                    <a:cubicBezTo>
                      <a:pt x="651" y="129"/>
                      <a:pt x="651" y="129"/>
                      <a:pt x="651" y="129"/>
                    </a:cubicBezTo>
                    <a:cubicBezTo>
                      <a:pt x="651" y="129"/>
                      <a:pt x="651" y="129"/>
                      <a:pt x="651" y="129"/>
                    </a:cubicBezTo>
                    <a:cubicBezTo>
                      <a:pt x="651" y="128"/>
                      <a:pt x="652" y="127"/>
                      <a:pt x="653" y="127"/>
                    </a:cubicBezTo>
                    <a:cubicBezTo>
                      <a:pt x="653" y="127"/>
                      <a:pt x="653" y="127"/>
                      <a:pt x="653" y="127"/>
                    </a:cubicBezTo>
                    <a:cubicBezTo>
                      <a:pt x="653" y="126"/>
                      <a:pt x="653" y="126"/>
                      <a:pt x="653" y="126"/>
                    </a:cubicBezTo>
                    <a:cubicBezTo>
                      <a:pt x="655" y="125"/>
                      <a:pt x="656" y="124"/>
                      <a:pt x="657" y="123"/>
                    </a:cubicBezTo>
                    <a:cubicBezTo>
                      <a:pt x="657" y="122"/>
                      <a:pt x="657" y="122"/>
                      <a:pt x="658" y="121"/>
                    </a:cubicBezTo>
                    <a:cubicBezTo>
                      <a:pt x="658" y="121"/>
                      <a:pt x="659" y="120"/>
                      <a:pt x="659" y="119"/>
                    </a:cubicBezTo>
                    <a:cubicBezTo>
                      <a:pt x="658" y="119"/>
                      <a:pt x="658" y="119"/>
                      <a:pt x="658" y="119"/>
                    </a:cubicBezTo>
                    <a:cubicBezTo>
                      <a:pt x="658" y="118"/>
                      <a:pt x="658" y="118"/>
                      <a:pt x="658" y="118"/>
                    </a:cubicBezTo>
                    <a:cubicBezTo>
                      <a:pt x="657" y="117"/>
                      <a:pt x="655" y="115"/>
                      <a:pt x="654" y="113"/>
                    </a:cubicBezTo>
                    <a:cubicBezTo>
                      <a:pt x="646" y="104"/>
                      <a:pt x="618" y="88"/>
                      <a:pt x="601" y="81"/>
                    </a:cubicBezTo>
                    <a:cubicBezTo>
                      <a:pt x="585" y="74"/>
                      <a:pt x="569" y="68"/>
                      <a:pt x="553" y="63"/>
                    </a:cubicBezTo>
                    <a:cubicBezTo>
                      <a:pt x="552" y="63"/>
                      <a:pt x="552" y="63"/>
                      <a:pt x="552" y="63"/>
                    </a:cubicBezTo>
                    <a:cubicBezTo>
                      <a:pt x="534" y="57"/>
                      <a:pt x="516" y="51"/>
                      <a:pt x="497" y="47"/>
                    </a:cubicBezTo>
                    <a:cubicBezTo>
                      <a:pt x="498" y="41"/>
                      <a:pt x="498" y="7"/>
                      <a:pt x="498" y="0"/>
                    </a:cubicBezTo>
                    <a:cubicBezTo>
                      <a:pt x="590" y="21"/>
                      <a:pt x="708" y="67"/>
                      <a:pt x="705" y="11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26"/>
              <p:cNvSpPr/>
              <p:nvPr/>
            </p:nvSpPr>
            <p:spPr>
              <a:xfrm>
                <a:off x="1762704" y="3363598"/>
                <a:ext cx="289593" cy="255845"/>
              </a:xfrm>
              <a:custGeom>
                <a:rect b="b" l="l" r="r" t="t"/>
                <a:pathLst>
                  <a:path extrusionOk="0" h="197" w="222">
                    <a:moveTo>
                      <a:pt x="222" y="0"/>
                    </a:moveTo>
                    <a:cubicBezTo>
                      <a:pt x="222" y="86"/>
                      <a:pt x="222" y="86"/>
                      <a:pt x="222" y="86"/>
                    </a:cubicBezTo>
                    <a:cubicBezTo>
                      <a:pt x="222" y="147"/>
                      <a:pt x="173" y="197"/>
                      <a:pt x="111" y="197"/>
                    </a:cubicBezTo>
                    <a:cubicBezTo>
                      <a:pt x="50" y="197"/>
                      <a:pt x="0" y="147"/>
                      <a:pt x="0" y="8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31" y="0"/>
                      <a:pt x="47" y="1"/>
                    </a:cubicBezTo>
                    <a:cubicBezTo>
                      <a:pt x="47" y="78"/>
                      <a:pt x="47" y="78"/>
                      <a:pt x="47" y="78"/>
                    </a:cubicBezTo>
                    <a:cubicBezTo>
                      <a:pt x="47" y="114"/>
                      <a:pt x="76" y="143"/>
                      <a:pt x="111" y="143"/>
                    </a:cubicBezTo>
                    <a:cubicBezTo>
                      <a:pt x="147" y="143"/>
                      <a:pt x="176" y="114"/>
                      <a:pt x="176" y="78"/>
                    </a:cubicBezTo>
                    <a:cubicBezTo>
                      <a:pt x="176" y="1"/>
                      <a:pt x="176" y="1"/>
                      <a:pt x="176" y="1"/>
                    </a:cubicBezTo>
                    <a:cubicBezTo>
                      <a:pt x="191" y="0"/>
                      <a:pt x="207" y="0"/>
                      <a:pt x="2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4" name="Google Shape;2054;p26"/>
              <p:cNvSpPr/>
              <p:nvPr/>
            </p:nvSpPr>
            <p:spPr>
              <a:xfrm>
                <a:off x="1762704" y="3364687"/>
                <a:ext cx="289593" cy="254756"/>
              </a:xfrm>
              <a:custGeom>
                <a:rect b="b" l="l" r="r" t="t"/>
                <a:pathLst>
                  <a:path extrusionOk="0" h="196" w="222">
                    <a:moveTo>
                      <a:pt x="222" y="48"/>
                    </a:moveTo>
                    <a:cubicBezTo>
                      <a:pt x="222" y="85"/>
                      <a:pt x="222" y="85"/>
                      <a:pt x="222" y="85"/>
                    </a:cubicBezTo>
                    <a:cubicBezTo>
                      <a:pt x="222" y="146"/>
                      <a:pt x="173" y="196"/>
                      <a:pt x="111" y="196"/>
                    </a:cubicBezTo>
                    <a:cubicBezTo>
                      <a:pt x="50" y="196"/>
                      <a:pt x="0" y="146"/>
                      <a:pt x="0" y="85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7" y="113"/>
                      <a:pt x="76" y="142"/>
                      <a:pt x="111" y="142"/>
                    </a:cubicBezTo>
                    <a:cubicBezTo>
                      <a:pt x="147" y="142"/>
                      <a:pt x="176" y="113"/>
                      <a:pt x="176" y="77"/>
                    </a:cubicBezTo>
                    <a:cubicBezTo>
                      <a:pt x="176" y="0"/>
                      <a:pt x="176" y="0"/>
                      <a:pt x="176" y="0"/>
                    </a:cubicBezTo>
                    <a:cubicBezTo>
                      <a:pt x="221" y="45"/>
                      <a:pt x="221" y="45"/>
                      <a:pt x="221" y="45"/>
                    </a:cubicBezTo>
                    <a:lnTo>
                      <a:pt x="222" y="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26"/>
              <p:cNvSpPr/>
              <p:nvPr/>
            </p:nvSpPr>
            <p:spPr>
              <a:xfrm>
                <a:off x="2466002" y="2992351"/>
                <a:ext cx="292859" cy="238426"/>
              </a:xfrm>
              <a:custGeom>
                <a:rect b="b" l="l" r="r" t="t"/>
                <a:pathLst>
                  <a:path extrusionOk="0" h="183" w="225">
                    <a:moveTo>
                      <a:pt x="225" y="45"/>
                    </a:moveTo>
                    <a:cubicBezTo>
                      <a:pt x="225" y="71"/>
                      <a:pt x="225" y="71"/>
                      <a:pt x="225" y="71"/>
                    </a:cubicBezTo>
                    <a:cubicBezTo>
                      <a:pt x="225" y="78"/>
                      <a:pt x="224" y="85"/>
                      <a:pt x="223" y="92"/>
                    </a:cubicBezTo>
                    <a:cubicBezTo>
                      <a:pt x="223" y="92"/>
                      <a:pt x="223" y="92"/>
                      <a:pt x="223" y="92"/>
                    </a:cubicBezTo>
                    <a:cubicBezTo>
                      <a:pt x="213" y="144"/>
                      <a:pt x="167" y="183"/>
                      <a:pt x="113" y="183"/>
                    </a:cubicBezTo>
                    <a:cubicBezTo>
                      <a:pt x="50" y="183"/>
                      <a:pt x="0" y="133"/>
                      <a:pt x="0" y="7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2"/>
                      <a:pt x="31" y="4"/>
                      <a:pt x="45" y="7"/>
                    </a:cubicBezTo>
                    <a:cubicBezTo>
                      <a:pt x="45" y="71"/>
                      <a:pt x="45" y="71"/>
                      <a:pt x="45" y="71"/>
                    </a:cubicBezTo>
                    <a:cubicBezTo>
                      <a:pt x="45" y="108"/>
                      <a:pt x="76" y="138"/>
                      <a:pt x="113" y="138"/>
                    </a:cubicBezTo>
                    <a:cubicBezTo>
                      <a:pt x="147" y="138"/>
                      <a:pt x="175" y="113"/>
                      <a:pt x="179" y="80"/>
                    </a:cubicBezTo>
                    <a:cubicBezTo>
                      <a:pt x="180" y="77"/>
                      <a:pt x="180" y="74"/>
                      <a:pt x="180" y="71"/>
                    </a:cubicBezTo>
                    <a:cubicBezTo>
                      <a:pt x="180" y="33"/>
                      <a:pt x="180" y="33"/>
                      <a:pt x="180" y="33"/>
                    </a:cubicBezTo>
                    <a:cubicBezTo>
                      <a:pt x="196" y="37"/>
                      <a:pt x="211" y="41"/>
                      <a:pt x="225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6" name="Google Shape;2056;p26"/>
              <p:cNvSpPr/>
              <p:nvPr/>
            </p:nvSpPr>
            <p:spPr>
              <a:xfrm>
                <a:off x="1055052" y="2992351"/>
                <a:ext cx="292859" cy="238426"/>
              </a:xfrm>
              <a:custGeom>
                <a:rect b="b" l="l" r="r" t="t"/>
                <a:pathLst>
                  <a:path extrusionOk="0" h="183" w="225">
                    <a:moveTo>
                      <a:pt x="225" y="0"/>
                    </a:moveTo>
                    <a:cubicBezTo>
                      <a:pt x="225" y="71"/>
                      <a:pt x="225" y="71"/>
                      <a:pt x="225" y="71"/>
                    </a:cubicBezTo>
                    <a:cubicBezTo>
                      <a:pt x="225" y="133"/>
                      <a:pt x="175" y="183"/>
                      <a:pt x="113" y="183"/>
                    </a:cubicBezTo>
                    <a:cubicBezTo>
                      <a:pt x="58" y="183"/>
                      <a:pt x="12" y="144"/>
                      <a:pt x="2" y="92"/>
                    </a:cubicBezTo>
                    <a:cubicBezTo>
                      <a:pt x="2" y="92"/>
                      <a:pt x="2" y="92"/>
                      <a:pt x="2" y="92"/>
                    </a:cubicBezTo>
                    <a:cubicBezTo>
                      <a:pt x="1" y="85"/>
                      <a:pt x="0" y="78"/>
                      <a:pt x="0" y="71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15" y="41"/>
                      <a:pt x="30" y="37"/>
                      <a:pt x="46" y="33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6" y="74"/>
                      <a:pt x="46" y="77"/>
                      <a:pt x="46" y="80"/>
                    </a:cubicBezTo>
                    <a:cubicBezTo>
                      <a:pt x="50" y="113"/>
                      <a:pt x="79" y="138"/>
                      <a:pt x="113" y="138"/>
                    </a:cubicBezTo>
                    <a:cubicBezTo>
                      <a:pt x="150" y="138"/>
                      <a:pt x="180" y="108"/>
                      <a:pt x="180" y="71"/>
                    </a:cubicBezTo>
                    <a:cubicBezTo>
                      <a:pt x="180" y="7"/>
                      <a:pt x="180" y="7"/>
                      <a:pt x="180" y="7"/>
                    </a:cubicBezTo>
                    <a:cubicBezTo>
                      <a:pt x="195" y="4"/>
                      <a:pt x="210" y="2"/>
                      <a:pt x="225" y="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7" name="Google Shape;2057;p26"/>
              <p:cNvSpPr/>
              <p:nvPr/>
            </p:nvSpPr>
            <p:spPr>
              <a:xfrm>
                <a:off x="1058318" y="3001061"/>
                <a:ext cx="289593" cy="229717"/>
              </a:xfrm>
              <a:custGeom>
                <a:rect b="b" l="l" r="r" t="t"/>
                <a:pathLst>
                  <a:path extrusionOk="0" h="176" w="223">
                    <a:moveTo>
                      <a:pt x="223" y="39"/>
                    </a:moveTo>
                    <a:cubicBezTo>
                      <a:pt x="223" y="64"/>
                      <a:pt x="223" y="64"/>
                      <a:pt x="223" y="64"/>
                    </a:cubicBezTo>
                    <a:cubicBezTo>
                      <a:pt x="223" y="126"/>
                      <a:pt x="173" y="176"/>
                      <a:pt x="111" y="176"/>
                    </a:cubicBezTo>
                    <a:cubicBezTo>
                      <a:pt x="56" y="176"/>
                      <a:pt x="10" y="137"/>
                      <a:pt x="0" y="85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67"/>
                      <a:pt x="44" y="70"/>
                      <a:pt x="44" y="73"/>
                    </a:cubicBezTo>
                    <a:cubicBezTo>
                      <a:pt x="48" y="106"/>
                      <a:pt x="77" y="131"/>
                      <a:pt x="111" y="131"/>
                    </a:cubicBezTo>
                    <a:cubicBezTo>
                      <a:pt x="148" y="131"/>
                      <a:pt x="178" y="101"/>
                      <a:pt x="178" y="64"/>
                    </a:cubicBezTo>
                    <a:cubicBezTo>
                      <a:pt x="178" y="0"/>
                      <a:pt x="178" y="0"/>
                      <a:pt x="178" y="0"/>
                    </a:cubicBezTo>
                    <a:cubicBezTo>
                      <a:pt x="216" y="33"/>
                      <a:pt x="216" y="33"/>
                      <a:pt x="216" y="33"/>
                    </a:cubicBezTo>
                    <a:cubicBezTo>
                      <a:pt x="223" y="39"/>
                      <a:pt x="223" y="39"/>
                      <a:pt x="223" y="3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8" name="Google Shape;2058;p26"/>
              <p:cNvSpPr/>
              <p:nvPr/>
            </p:nvSpPr>
            <p:spPr>
              <a:xfrm>
                <a:off x="2466002" y="3001061"/>
                <a:ext cx="290682" cy="229717"/>
              </a:xfrm>
              <a:custGeom>
                <a:rect b="b" l="l" r="r" t="t"/>
                <a:pathLst>
                  <a:path extrusionOk="0" h="176" w="223">
                    <a:moveTo>
                      <a:pt x="223" y="85"/>
                    </a:moveTo>
                    <a:cubicBezTo>
                      <a:pt x="223" y="85"/>
                      <a:pt x="223" y="85"/>
                      <a:pt x="223" y="85"/>
                    </a:cubicBezTo>
                    <a:cubicBezTo>
                      <a:pt x="213" y="137"/>
                      <a:pt x="167" y="176"/>
                      <a:pt x="113" y="176"/>
                    </a:cubicBezTo>
                    <a:cubicBezTo>
                      <a:pt x="50" y="176"/>
                      <a:pt x="0" y="126"/>
                      <a:pt x="0" y="6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64"/>
                      <a:pt x="45" y="64"/>
                      <a:pt x="45" y="64"/>
                    </a:cubicBezTo>
                    <a:cubicBezTo>
                      <a:pt x="45" y="101"/>
                      <a:pt x="76" y="131"/>
                      <a:pt x="113" y="131"/>
                    </a:cubicBezTo>
                    <a:cubicBezTo>
                      <a:pt x="147" y="131"/>
                      <a:pt x="175" y="106"/>
                      <a:pt x="179" y="73"/>
                    </a:cubicBezTo>
                    <a:cubicBezTo>
                      <a:pt x="180" y="70"/>
                      <a:pt x="180" y="67"/>
                      <a:pt x="180" y="64"/>
                    </a:cubicBezTo>
                    <a:cubicBezTo>
                      <a:pt x="180" y="26"/>
                      <a:pt x="180" y="26"/>
                      <a:pt x="180" y="26"/>
                    </a:cubicBezTo>
                    <a:cubicBezTo>
                      <a:pt x="208" y="65"/>
                      <a:pt x="208" y="65"/>
                      <a:pt x="208" y="65"/>
                    </a:cubicBezTo>
                    <a:lnTo>
                      <a:pt x="223" y="8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9" name="Google Shape;2059;p26"/>
              <p:cNvSpPr/>
              <p:nvPr/>
            </p:nvSpPr>
            <p:spPr>
              <a:xfrm>
                <a:off x="2087136" y="3287389"/>
                <a:ext cx="179635" cy="42460"/>
              </a:xfrm>
              <a:custGeom>
                <a:rect b="b" l="l" r="r" t="t"/>
                <a:pathLst>
                  <a:path extrusionOk="0" h="32" w="138">
                    <a:moveTo>
                      <a:pt x="138" y="16"/>
                    </a:moveTo>
                    <a:cubicBezTo>
                      <a:pt x="138" y="8"/>
                      <a:pt x="111" y="1"/>
                      <a:pt x="72" y="1"/>
                    </a:cubicBezTo>
                    <a:cubicBezTo>
                      <a:pt x="32" y="0"/>
                      <a:pt x="0" y="6"/>
                      <a:pt x="0" y="15"/>
                    </a:cubicBezTo>
                    <a:cubicBezTo>
                      <a:pt x="0" y="23"/>
                      <a:pt x="32" y="31"/>
                      <a:pt x="72" y="32"/>
                    </a:cubicBezTo>
                    <a:cubicBezTo>
                      <a:pt x="111" y="32"/>
                      <a:pt x="138" y="25"/>
                      <a:pt x="138" y="16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0" name="Google Shape;2060;p26"/>
              <p:cNvSpPr/>
              <p:nvPr/>
            </p:nvSpPr>
            <p:spPr>
              <a:xfrm>
                <a:off x="1036544" y="3023923"/>
                <a:ext cx="393019" cy="318990"/>
              </a:xfrm>
              <a:custGeom>
                <a:rect b="b" l="l" r="r" t="t"/>
                <a:pathLst>
                  <a:path extrusionOk="0" h="244" w="301">
                    <a:moveTo>
                      <a:pt x="301" y="244"/>
                    </a:moveTo>
                    <a:cubicBezTo>
                      <a:pt x="232" y="236"/>
                      <a:pt x="166" y="226"/>
                      <a:pt x="107" y="213"/>
                    </a:cubicBezTo>
                    <a:cubicBezTo>
                      <a:pt x="74" y="173"/>
                      <a:pt x="38" y="134"/>
                      <a:pt x="0" y="97"/>
                    </a:cubicBezTo>
                    <a:cubicBezTo>
                      <a:pt x="15" y="81"/>
                      <a:pt x="30" y="66"/>
                      <a:pt x="45" y="51"/>
                    </a:cubicBezTo>
                    <a:cubicBezTo>
                      <a:pt x="60" y="36"/>
                      <a:pt x="75" y="21"/>
                      <a:pt x="89" y="6"/>
                    </a:cubicBezTo>
                    <a:cubicBezTo>
                      <a:pt x="91" y="4"/>
                      <a:pt x="93" y="2"/>
                      <a:pt x="95" y="0"/>
                    </a:cubicBezTo>
                    <a:cubicBezTo>
                      <a:pt x="96" y="2"/>
                      <a:pt x="98" y="3"/>
                      <a:pt x="99" y="4"/>
                    </a:cubicBezTo>
                    <a:cubicBezTo>
                      <a:pt x="111" y="16"/>
                      <a:pt x="122" y="28"/>
                      <a:pt x="134" y="40"/>
                    </a:cubicBezTo>
                    <a:cubicBezTo>
                      <a:pt x="195" y="104"/>
                      <a:pt x="250" y="172"/>
                      <a:pt x="301" y="244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1" name="Google Shape;2061;p26"/>
              <p:cNvSpPr/>
              <p:nvPr/>
            </p:nvSpPr>
            <p:spPr>
              <a:xfrm>
                <a:off x="603243" y="2712555"/>
                <a:ext cx="557412" cy="438747"/>
              </a:xfrm>
              <a:custGeom>
                <a:rect b="b" l="l" r="r" t="t"/>
                <a:pathLst>
                  <a:path extrusionOk="0" h="336" w="428">
                    <a:moveTo>
                      <a:pt x="333" y="336"/>
                    </a:moveTo>
                    <a:cubicBezTo>
                      <a:pt x="226" y="232"/>
                      <a:pt x="131" y="190"/>
                      <a:pt x="0" y="119"/>
                    </a:cubicBezTo>
                    <a:cubicBezTo>
                      <a:pt x="21" y="79"/>
                      <a:pt x="43" y="40"/>
                      <a:pt x="64" y="0"/>
                    </a:cubicBezTo>
                    <a:cubicBezTo>
                      <a:pt x="206" y="77"/>
                      <a:pt x="311" y="127"/>
                      <a:pt x="428" y="239"/>
                    </a:cubicBezTo>
                    <a:cubicBezTo>
                      <a:pt x="396" y="271"/>
                      <a:pt x="365" y="304"/>
                      <a:pt x="333" y="33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2" name="Google Shape;2062;p26"/>
              <p:cNvSpPr/>
              <p:nvPr/>
            </p:nvSpPr>
            <p:spPr>
              <a:xfrm>
                <a:off x="926586" y="2921585"/>
                <a:ext cx="140442" cy="154596"/>
              </a:xfrm>
              <a:custGeom>
                <a:rect b="b" l="l" r="r" t="t"/>
                <a:pathLst>
                  <a:path extrusionOk="0" h="119" w="108">
                    <a:moveTo>
                      <a:pt x="19" y="119"/>
                    </a:moveTo>
                    <a:cubicBezTo>
                      <a:pt x="12" y="113"/>
                      <a:pt x="8" y="109"/>
                      <a:pt x="0" y="103"/>
                    </a:cubicBezTo>
                    <a:cubicBezTo>
                      <a:pt x="30" y="68"/>
                      <a:pt x="59" y="34"/>
                      <a:pt x="88" y="0"/>
                    </a:cubicBezTo>
                    <a:cubicBezTo>
                      <a:pt x="96" y="7"/>
                      <a:pt x="100" y="10"/>
                      <a:pt x="108" y="17"/>
                    </a:cubicBezTo>
                    <a:cubicBezTo>
                      <a:pt x="79" y="51"/>
                      <a:pt x="49" y="85"/>
                      <a:pt x="19" y="11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3" name="Google Shape;2063;p26"/>
              <p:cNvSpPr/>
              <p:nvPr/>
            </p:nvSpPr>
            <p:spPr>
              <a:xfrm>
                <a:off x="982109" y="2969488"/>
                <a:ext cx="144797" cy="152418"/>
              </a:xfrm>
              <a:custGeom>
                <a:rect b="b" l="l" r="r" t="t"/>
                <a:pathLst>
                  <a:path extrusionOk="0" h="117" w="111">
                    <a:moveTo>
                      <a:pt x="19" y="117"/>
                    </a:moveTo>
                    <a:cubicBezTo>
                      <a:pt x="11" y="110"/>
                      <a:pt x="8" y="107"/>
                      <a:pt x="0" y="100"/>
                    </a:cubicBezTo>
                    <a:cubicBezTo>
                      <a:pt x="30" y="67"/>
                      <a:pt x="61" y="33"/>
                      <a:pt x="91" y="0"/>
                    </a:cubicBezTo>
                    <a:cubicBezTo>
                      <a:pt x="99" y="7"/>
                      <a:pt x="103" y="11"/>
                      <a:pt x="111" y="19"/>
                    </a:cubicBezTo>
                    <a:cubicBezTo>
                      <a:pt x="80" y="51"/>
                      <a:pt x="49" y="84"/>
                      <a:pt x="19" y="117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4" name="Google Shape;2064;p26"/>
              <p:cNvSpPr/>
              <p:nvPr/>
            </p:nvSpPr>
            <p:spPr>
              <a:xfrm>
                <a:off x="603243" y="2848643"/>
                <a:ext cx="10887" cy="19597"/>
              </a:xfrm>
              <a:custGeom>
                <a:rect b="b" l="l" r="r" t="t"/>
                <a:pathLst>
                  <a:path extrusionOk="0" h="15" w="8">
                    <a:moveTo>
                      <a:pt x="8" y="0"/>
                    </a:moveTo>
                    <a:cubicBezTo>
                      <a:pt x="5" y="5"/>
                      <a:pt x="3" y="10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0"/>
                      <a:pt x="5" y="5"/>
                      <a:pt x="8" y="0"/>
                    </a:cubicBezTo>
                  </a:path>
                </a:pathLst>
              </a:custGeom>
              <a:solidFill>
                <a:srgbClr val="E5E4E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5" name="Google Shape;2065;p26"/>
              <p:cNvSpPr/>
              <p:nvPr/>
            </p:nvSpPr>
            <p:spPr>
              <a:xfrm>
                <a:off x="603243" y="2823602"/>
                <a:ext cx="410439" cy="285240"/>
              </a:xfrm>
              <a:custGeom>
                <a:rect b="b" l="l" r="r" t="t"/>
                <a:pathLst>
                  <a:path extrusionOk="0" h="219" w="315">
                    <a:moveTo>
                      <a:pt x="291" y="167"/>
                    </a:moveTo>
                    <a:cubicBezTo>
                      <a:pt x="283" y="176"/>
                      <a:pt x="276" y="185"/>
                      <a:pt x="268" y="194"/>
                    </a:cubicBezTo>
                    <a:cubicBezTo>
                      <a:pt x="278" y="202"/>
                      <a:pt x="288" y="210"/>
                      <a:pt x="298" y="219"/>
                    </a:cubicBezTo>
                    <a:cubicBezTo>
                      <a:pt x="296" y="217"/>
                      <a:pt x="294" y="215"/>
                      <a:pt x="291" y="212"/>
                    </a:cubicBezTo>
                    <a:cubicBezTo>
                      <a:pt x="299" y="203"/>
                      <a:pt x="307" y="195"/>
                      <a:pt x="315" y="186"/>
                    </a:cubicBezTo>
                    <a:cubicBezTo>
                      <a:pt x="307" y="179"/>
                      <a:pt x="299" y="173"/>
                      <a:pt x="291" y="167"/>
                    </a:cubicBezTo>
                    <a:moveTo>
                      <a:pt x="18" y="0"/>
                    </a:moveTo>
                    <a:cubicBezTo>
                      <a:pt x="15" y="6"/>
                      <a:pt x="12" y="13"/>
                      <a:pt x="8" y="19"/>
                    </a:cubicBezTo>
                    <a:cubicBezTo>
                      <a:pt x="5" y="24"/>
                      <a:pt x="3" y="29"/>
                      <a:pt x="0" y="34"/>
                    </a:cubicBezTo>
                    <a:cubicBezTo>
                      <a:pt x="101" y="89"/>
                      <a:pt x="180" y="126"/>
                      <a:pt x="259" y="187"/>
                    </a:cubicBezTo>
                    <a:cubicBezTo>
                      <a:pt x="256" y="184"/>
                      <a:pt x="253" y="182"/>
                      <a:pt x="248" y="178"/>
                    </a:cubicBezTo>
                    <a:cubicBezTo>
                      <a:pt x="256" y="169"/>
                      <a:pt x="263" y="160"/>
                      <a:pt x="271" y="151"/>
                    </a:cubicBezTo>
                    <a:cubicBezTo>
                      <a:pt x="191" y="91"/>
                      <a:pt x="112" y="49"/>
                      <a:pt x="18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6" name="Google Shape;2066;p26"/>
              <p:cNvSpPr/>
              <p:nvPr/>
            </p:nvSpPr>
            <p:spPr>
              <a:xfrm>
                <a:off x="1036544" y="3126261"/>
                <a:ext cx="53346" cy="79476"/>
              </a:xfrm>
              <a:custGeom>
                <a:rect b="b" l="l" r="r" t="t"/>
                <a:pathLst>
                  <a:path extrusionOk="0" h="61" w="41">
                    <a:moveTo>
                      <a:pt x="19" y="0"/>
                    </a:moveTo>
                    <a:cubicBezTo>
                      <a:pt x="13" y="6"/>
                      <a:pt x="7" y="12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33"/>
                      <a:pt x="28" y="47"/>
                      <a:pt x="41" y="61"/>
                    </a:cubicBezTo>
                    <a:cubicBezTo>
                      <a:pt x="28" y="47"/>
                      <a:pt x="14" y="33"/>
                      <a:pt x="0" y="19"/>
                    </a:cubicBezTo>
                    <a:cubicBezTo>
                      <a:pt x="7" y="12"/>
                      <a:pt x="13" y="6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0B4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7" name="Google Shape;2067;p26"/>
              <p:cNvSpPr/>
              <p:nvPr/>
            </p:nvSpPr>
            <p:spPr>
              <a:xfrm>
                <a:off x="1061584" y="3116463"/>
                <a:ext cx="9799" cy="9799"/>
              </a:xfrm>
              <a:custGeom>
                <a:rect b="b" l="l" r="r" t="t"/>
                <a:pathLst>
                  <a:path extrusionOk="0" h="7" w="7">
                    <a:moveTo>
                      <a:pt x="7" y="0"/>
                    </a:moveTo>
                    <a:cubicBezTo>
                      <a:pt x="4" y="2"/>
                      <a:pt x="2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5"/>
                      <a:pt x="4" y="2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12659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8" name="Google Shape;2068;p26"/>
              <p:cNvSpPr/>
              <p:nvPr/>
            </p:nvSpPr>
            <p:spPr>
              <a:xfrm>
                <a:off x="1036544" y="3116463"/>
                <a:ext cx="221006" cy="201410"/>
              </a:xfrm>
              <a:custGeom>
                <a:rect b="b" l="l" r="r" t="t"/>
                <a:pathLst>
                  <a:path extrusionOk="0" h="154" w="169">
                    <a:moveTo>
                      <a:pt x="26" y="0"/>
                    </a:moveTo>
                    <a:cubicBezTo>
                      <a:pt x="23" y="2"/>
                      <a:pt x="21" y="5"/>
                      <a:pt x="19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3" y="13"/>
                      <a:pt x="7" y="19"/>
                      <a:pt x="0" y="26"/>
                    </a:cubicBezTo>
                    <a:cubicBezTo>
                      <a:pt x="14" y="40"/>
                      <a:pt x="28" y="54"/>
                      <a:pt x="41" y="68"/>
                    </a:cubicBezTo>
                    <a:cubicBezTo>
                      <a:pt x="64" y="92"/>
                      <a:pt x="86" y="117"/>
                      <a:pt x="107" y="142"/>
                    </a:cubicBezTo>
                    <a:cubicBezTo>
                      <a:pt x="127" y="146"/>
                      <a:pt x="148" y="150"/>
                      <a:pt x="169" y="154"/>
                    </a:cubicBezTo>
                    <a:cubicBezTo>
                      <a:pt x="128" y="105"/>
                      <a:pt x="85" y="58"/>
                      <a:pt x="39" y="12"/>
                    </a:cubicBezTo>
                    <a:cubicBezTo>
                      <a:pt x="34" y="8"/>
                      <a:pt x="30" y="4"/>
                      <a:pt x="26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9" name="Google Shape;2069;p26"/>
              <p:cNvSpPr/>
              <p:nvPr/>
            </p:nvSpPr>
            <p:spPr>
              <a:xfrm>
                <a:off x="1007149" y="3088157"/>
                <a:ext cx="64233" cy="63145"/>
              </a:xfrm>
              <a:custGeom>
                <a:rect b="b" l="l" r="r" t="t"/>
                <a:pathLst>
                  <a:path extrusionOk="0" h="48" w="49">
                    <a:moveTo>
                      <a:pt x="24" y="0"/>
                    </a:moveTo>
                    <a:cubicBezTo>
                      <a:pt x="16" y="8"/>
                      <a:pt x="8" y="17"/>
                      <a:pt x="0" y="26"/>
                    </a:cubicBezTo>
                    <a:cubicBezTo>
                      <a:pt x="8" y="33"/>
                      <a:pt x="16" y="40"/>
                      <a:pt x="23" y="48"/>
                    </a:cubicBezTo>
                    <a:cubicBezTo>
                      <a:pt x="30" y="41"/>
                      <a:pt x="36" y="35"/>
                      <a:pt x="42" y="29"/>
                    </a:cubicBezTo>
                    <a:cubicBezTo>
                      <a:pt x="42" y="29"/>
                      <a:pt x="42" y="29"/>
                      <a:pt x="42" y="29"/>
                    </a:cubicBezTo>
                    <a:cubicBezTo>
                      <a:pt x="44" y="27"/>
                      <a:pt x="46" y="24"/>
                      <a:pt x="49" y="22"/>
                    </a:cubicBezTo>
                    <a:cubicBezTo>
                      <a:pt x="41" y="14"/>
                      <a:pt x="32" y="7"/>
                      <a:pt x="2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0" name="Google Shape;2070;p26"/>
              <p:cNvSpPr/>
              <p:nvPr/>
            </p:nvSpPr>
            <p:spPr>
              <a:xfrm>
                <a:off x="926586" y="3020657"/>
                <a:ext cx="55524" cy="55524"/>
              </a:xfrm>
              <a:custGeom>
                <a:rect b="b" l="l" r="r" t="t"/>
                <a:pathLst>
                  <a:path extrusionOk="0" h="43" w="43">
                    <a:moveTo>
                      <a:pt x="23" y="0"/>
                    </a:moveTo>
                    <a:cubicBezTo>
                      <a:pt x="15" y="9"/>
                      <a:pt x="8" y="18"/>
                      <a:pt x="0" y="27"/>
                    </a:cubicBezTo>
                    <a:cubicBezTo>
                      <a:pt x="5" y="31"/>
                      <a:pt x="8" y="33"/>
                      <a:pt x="11" y="36"/>
                    </a:cubicBezTo>
                    <a:cubicBezTo>
                      <a:pt x="14" y="38"/>
                      <a:pt x="17" y="40"/>
                      <a:pt x="20" y="43"/>
                    </a:cubicBezTo>
                    <a:cubicBezTo>
                      <a:pt x="28" y="34"/>
                      <a:pt x="35" y="25"/>
                      <a:pt x="43" y="16"/>
                    </a:cubicBezTo>
                    <a:cubicBezTo>
                      <a:pt x="36" y="11"/>
                      <a:pt x="30" y="5"/>
                      <a:pt x="23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1" name="Google Shape;2071;p26"/>
              <p:cNvSpPr/>
              <p:nvPr/>
            </p:nvSpPr>
            <p:spPr>
              <a:xfrm>
                <a:off x="982109" y="3066383"/>
                <a:ext cx="56612" cy="55524"/>
              </a:xfrm>
              <a:custGeom>
                <a:rect b="b" l="l" r="r" t="t"/>
                <a:pathLst>
                  <a:path extrusionOk="0" h="43" w="43">
                    <a:moveTo>
                      <a:pt x="24" y="0"/>
                    </a:moveTo>
                    <a:cubicBezTo>
                      <a:pt x="16" y="9"/>
                      <a:pt x="8" y="17"/>
                      <a:pt x="0" y="26"/>
                    </a:cubicBezTo>
                    <a:cubicBezTo>
                      <a:pt x="3" y="29"/>
                      <a:pt x="5" y="31"/>
                      <a:pt x="7" y="33"/>
                    </a:cubicBezTo>
                    <a:cubicBezTo>
                      <a:pt x="11" y="36"/>
                      <a:pt x="15" y="39"/>
                      <a:pt x="19" y="43"/>
                    </a:cubicBezTo>
                    <a:cubicBezTo>
                      <a:pt x="27" y="34"/>
                      <a:pt x="35" y="25"/>
                      <a:pt x="43" y="17"/>
                    </a:cubicBezTo>
                    <a:cubicBezTo>
                      <a:pt x="37" y="11"/>
                      <a:pt x="30" y="5"/>
                      <a:pt x="2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2" name="Google Shape;2072;p26"/>
              <p:cNvSpPr/>
              <p:nvPr/>
            </p:nvSpPr>
            <p:spPr>
              <a:xfrm>
                <a:off x="583646" y="2703846"/>
                <a:ext cx="119757" cy="172015"/>
              </a:xfrm>
              <a:custGeom>
                <a:rect b="b" l="l" r="r" t="t"/>
                <a:pathLst>
                  <a:path extrusionOk="0" h="132" w="92">
                    <a:moveTo>
                      <a:pt x="68" y="79"/>
                    </a:moveTo>
                    <a:cubicBezTo>
                      <a:pt x="87" y="46"/>
                      <a:pt x="92" y="14"/>
                      <a:pt x="79" y="7"/>
                    </a:cubicBezTo>
                    <a:cubicBezTo>
                      <a:pt x="67" y="0"/>
                      <a:pt x="42" y="20"/>
                      <a:pt x="23" y="53"/>
                    </a:cubicBezTo>
                    <a:cubicBezTo>
                      <a:pt x="5" y="85"/>
                      <a:pt x="0" y="117"/>
                      <a:pt x="12" y="125"/>
                    </a:cubicBezTo>
                    <a:cubicBezTo>
                      <a:pt x="25" y="132"/>
                      <a:pt x="50" y="111"/>
                      <a:pt x="68" y="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3" name="Google Shape;2073;p26"/>
              <p:cNvSpPr/>
              <p:nvPr/>
            </p:nvSpPr>
            <p:spPr>
              <a:xfrm>
                <a:off x="2532412" y="3041343"/>
                <a:ext cx="300480" cy="277619"/>
              </a:xfrm>
              <a:custGeom>
                <a:rect b="b" l="l" r="r" t="t"/>
                <a:pathLst>
                  <a:path extrusionOk="0" h="213" w="231">
                    <a:moveTo>
                      <a:pt x="0" y="213"/>
                    </a:moveTo>
                    <a:cubicBezTo>
                      <a:pt x="63" y="202"/>
                      <a:pt x="110" y="194"/>
                      <a:pt x="171" y="176"/>
                    </a:cubicBezTo>
                    <a:cubicBezTo>
                      <a:pt x="188" y="141"/>
                      <a:pt x="208" y="106"/>
                      <a:pt x="231" y="73"/>
                    </a:cubicBezTo>
                    <a:cubicBezTo>
                      <a:pt x="211" y="61"/>
                      <a:pt x="192" y="50"/>
                      <a:pt x="172" y="38"/>
                    </a:cubicBezTo>
                    <a:cubicBezTo>
                      <a:pt x="153" y="27"/>
                      <a:pt x="135" y="16"/>
                      <a:pt x="116" y="4"/>
                    </a:cubicBezTo>
                    <a:cubicBezTo>
                      <a:pt x="113" y="3"/>
                      <a:pt x="111" y="1"/>
                      <a:pt x="109" y="0"/>
                    </a:cubicBezTo>
                    <a:cubicBezTo>
                      <a:pt x="108" y="1"/>
                      <a:pt x="107" y="3"/>
                      <a:pt x="106" y="4"/>
                    </a:cubicBezTo>
                    <a:cubicBezTo>
                      <a:pt x="99" y="14"/>
                      <a:pt x="92" y="25"/>
                      <a:pt x="86" y="35"/>
                    </a:cubicBezTo>
                    <a:cubicBezTo>
                      <a:pt x="51" y="93"/>
                      <a:pt x="23" y="151"/>
                      <a:pt x="0" y="213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4" name="Google Shape;2074;p26"/>
              <p:cNvSpPr/>
              <p:nvPr/>
            </p:nvSpPr>
            <p:spPr>
              <a:xfrm>
                <a:off x="2675032" y="2751749"/>
                <a:ext cx="468140" cy="384312"/>
              </a:xfrm>
              <a:custGeom>
                <a:rect b="b" l="l" r="r" t="t"/>
                <a:pathLst>
                  <a:path extrusionOk="0" h="295" w="360">
                    <a:moveTo>
                      <a:pt x="122" y="295"/>
                    </a:moveTo>
                    <a:cubicBezTo>
                      <a:pt x="187" y="202"/>
                      <a:pt x="261" y="161"/>
                      <a:pt x="360" y="93"/>
                    </a:cubicBezTo>
                    <a:cubicBezTo>
                      <a:pt x="326" y="62"/>
                      <a:pt x="292" y="31"/>
                      <a:pt x="259" y="0"/>
                    </a:cubicBezTo>
                    <a:cubicBezTo>
                      <a:pt x="152" y="73"/>
                      <a:pt x="70" y="122"/>
                      <a:pt x="0" y="222"/>
                    </a:cubicBezTo>
                    <a:cubicBezTo>
                      <a:pt x="40" y="246"/>
                      <a:pt x="81" y="271"/>
                      <a:pt x="122" y="29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5" name="Google Shape;2075;p26"/>
              <p:cNvSpPr/>
              <p:nvPr/>
            </p:nvSpPr>
            <p:spPr>
              <a:xfrm>
                <a:off x="2732732" y="2947715"/>
                <a:ext cx="170926" cy="121935"/>
              </a:xfrm>
              <a:custGeom>
                <a:rect b="b" l="l" r="r" t="t"/>
                <a:pathLst>
                  <a:path extrusionOk="0" h="94" w="131">
                    <a:moveTo>
                      <a:pt x="119" y="94"/>
                    </a:moveTo>
                    <a:cubicBezTo>
                      <a:pt x="124" y="88"/>
                      <a:pt x="126" y="85"/>
                      <a:pt x="131" y="79"/>
                    </a:cubicBezTo>
                    <a:cubicBezTo>
                      <a:pt x="92" y="53"/>
                      <a:pt x="53" y="27"/>
                      <a:pt x="14" y="0"/>
                    </a:cubicBezTo>
                    <a:cubicBezTo>
                      <a:pt x="8" y="7"/>
                      <a:pt x="6" y="10"/>
                      <a:pt x="0" y="16"/>
                    </a:cubicBezTo>
                    <a:cubicBezTo>
                      <a:pt x="40" y="42"/>
                      <a:pt x="80" y="68"/>
                      <a:pt x="119" y="9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6" name="Google Shape;2076;p26"/>
              <p:cNvSpPr/>
              <p:nvPr/>
            </p:nvSpPr>
            <p:spPr>
              <a:xfrm>
                <a:off x="2695717" y="2992351"/>
                <a:ext cx="172014" cy="119757"/>
              </a:xfrm>
              <a:custGeom>
                <a:rect b="b" l="l" r="r" t="t"/>
                <a:pathLst>
                  <a:path extrusionOk="0" h="92" w="132">
                    <a:moveTo>
                      <a:pt x="121" y="92"/>
                    </a:moveTo>
                    <a:cubicBezTo>
                      <a:pt x="125" y="85"/>
                      <a:pt x="128" y="82"/>
                      <a:pt x="132" y="76"/>
                    </a:cubicBezTo>
                    <a:cubicBezTo>
                      <a:pt x="92" y="51"/>
                      <a:pt x="52" y="26"/>
                      <a:pt x="12" y="0"/>
                    </a:cubicBezTo>
                    <a:cubicBezTo>
                      <a:pt x="7" y="7"/>
                      <a:pt x="5" y="10"/>
                      <a:pt x="0" y="17"/>
                    </a:cubicBezTo>
                    <a:cubicBezTo>
                      <a:pt x="40" y="42"/>
                      <a:pt x="80" y="67"/>
                      <a:pt x="121" y="9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7" name="Google Shape;2077;p26"/>
              <p:cNvSpPr/>
              <p:nvPr/>
            </p:nvSpPr>
            <p:spPr>
              <a:xfrm>
                <a:off x="2827449" y="2837756"/>
                <a:ext cx="315722" cy="261289"/>
              </a:xfrm>
              <a:custGeom>
                <a:rect b="b" l="l" r="r" t="t"/>
                <a:pathLst>
                  <a:path extrusionOk="0" h="200" w="243">
                    <a:moveTo>
                      <a:pt x="15" y="157"/>
                    </a:moveTo>
                    <a:cubicBezTo>
                      <a:pt x="10" y="163"/>
                      <a:pt x="5" y="168"/>
                      <a:pt x="0" y="174"/>
                    </a:cubicBezTo>
                    <a:cubicBezTo>
                      <a:pt x="10" y="181"/>
                      <a:pt x="21" y="188"/>
                      <a:pt x="31" y="194"/>
                    </a:cubicBezTo>
                    <a:cubicBezTo>
                      <a:pt x="29" y="197"/>
                      <a:pt x="28" y="198"/>
                      <a:pt x="27" y="200"/>
                    </a:cubicBezTo>
                    <a:cubicBezTo>
                      <a:pt x="33" y="192"/>
                      <a:pt x="40" y="185"/>
                      <a:pt x="47" y="177"/>
                    </a:cubicBezTo>
                    <a:cubicBezTo>
                      <a:pt x="36" y="171"/>
                      <a:pt x="26" y="164"/>
                      <a:pt x="15" y="157"/>
                    </a:cubicBezTo>
                    <a:moveTo>
                      <a:pt x="214" y="0"/>
                    </a:moveTo>
                    <a:cubicBezTo>
                      <a:pt x="143" y="48"/>
                      <a:pt x="83" y="88"/>
                      <a:pt x="29" y="143"/>
                    </a:cubicBezTo>
                    <a:cubicBezTo>
                      <a:pt x="39" y="149"/>
                      <a:pt x="49" y="156"/>
                      <a:pt x="59" y="163"/>
                    </a:cubicBezTo>
                    <a:cubicBezTo>
                      <a:pt x="56" y="166"/>
                      <a:pt x="54" y="169"/>
                      <a:pt x="52" y="171"/>
                    </a:cubicBezTo>
                    <a:cubicBezTo>
                      <a:pt x="106" y="116"/>
                      <a:pt x="167" y="79"/>
                      <a:pt x="243" y="27"/>
                    </a:cubicBezTo>
                    <a:cubicBezTo>
                      <a:pt x="238" y="23"/>
                      <a:pt x="233" y="19"/>
                      <a:pt x="229" y="14"/>
                    </a:cubicBezTo>
                    <a:cubicBezTo>
                      <a:pt x="224" y="10"/>
                      <a:pt x="219" y="5"/>
                      <a:pt x="21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8" name="Google Shape;2078;p26"/>
              <p:cNvSpPr/>
              <p:nvPr/>
            </p:nvSpPr>
            <p:spPr>
              <a:xfrm>
                <a:off x="2845957" y="3023924"/>
                <a:ext cx="57701" cy="44637"/>
              </a:xfrm>
              <a:custGeom>
                <a:rect b="b" l="l" r="r" t="t"/>
                <a:pathLst>
                  <a:path extrusionOk="0" h="34" w="44">
                    <a:moveTo>
                      <a:pt x="14" y="0"/>
                    </a:moveTo>
                    <a:cubicBezTo>
                      <a:pt x="9" y="4"/>
                      <a:pt x="5" y="9"/>
                      <a:pt x="0" y="14"/>
                    </a:cubicBezTo>
                    <a:cubicBezTo>
                      <a:pt x="11" y="21"/>
                      <a:pt x="21" y="28"/>
                      <a:pt x="32" y="34"/>
                    </a:cubicBezTo>
                    <a:cubicBezTo>
                      <a:pt x="33" y="32"/>
                      <a:pt x="35" y="30"/>
                      <a:pt x="37" y="28"/>
                    </a:cubicBezTo>
                    <a:cubicBezTo>
                      <a:pt x="39" y="26"/>
                      <a:pt x="41" y="23"/>
                      <a:pt x="44" y="20"/>
                    </a:cubicBezTo>
                    <a:cubicBezTo>
                      <a:pt x="34" y="13"/>
                      <a:pt x="24" y="6"/>
                      <a:pt x="1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9" name="Google Shape;2079;p26"/>
              <p:cNvSpPr/>
              <p:nvPr/>
            </p:nvSpPr>
            <p:spPr>
              <a:xfrm>
                <a:off x="2790433" y="3109931"/>
                <a:ext cx="28306" cy="18508"/>
              </a:xfrm>
              <a:custGeom>
                <a:rect b="b" l="l" r="r" t="t"/>
                <a:pathLst>
                  <a:path extrusionOk="0" h="14" w="2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7" y="5"/>
                      <a:pt x="15" y="9"/>
                      <a:pt x="22" y="14"/>
                    </a:cubicBezTo>
                    <a:cubicBezTo>
                      <a:pt x="15" y="9"/>
                      <a:pt x="7" y="5"/>
                      <a:pt x="0" y="0"/>
                    </a:cubicBezTo>
                  </a:path>
                </a:pathLst>
              </a:custGeom>
              <a:solidFill>
                <a:srgbClr val="5EAAD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26"/>
              <p:cNvSpPr/>
              <p:nvPr/>
            </p:nvSpPr>
            <p:spPr>
              <a:xfrm>
                <a:off x="2796966" y="3139326"/>
                <a:ext cx="33750" cy="53347"/>
              </a:xfrm>
              <a:custGeom>
                <a:rect b="b" l="l" r="r" t="t"/>
                <a:pathLst>
                  <a:path extrusionOk="0" h="41" w="26">
                    <a:moveTo>
                      <a:pt x="26" y="0"/>
                    </a:moveTo>
                    <a:cubicBezTo>
                      <a:pt x="17" y="13"/>
                      <a:pt x="9" y="27"/>
                      <a:pt x="0" y="41"/>
                    </a:cubicBezTo>
                    <a:cubicBezTo>
                      <a:pt x="9" y="27"/>
                      <a:pt x="17" y="13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0B4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1" name="Google Shape;2081;p26"/>
              <p:cNvSpPr/>
              <p:nvPr/>
            </p:nvSpPr>
            <p:spPr>
              <a:xfrm>
                <a:off x="2830715" y="3136060"/>
                <a:ext cx="2177" cy="3266"/>
              </a:xfrm>
              <a:custGeom>
                <a:rect b="b" l="l" r="r" t="t"/>
                <a:pathLst>
                  <a:path extrusionOk="0" h="2" w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EAAD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2" name="Google Shape;2082;p26"/>
              <p:cNvSpPr/>
              <p:nvPr/>
            </p:nvSpPr>
            <p:spPr>
              <a:xfrm>
                <a:off x="2684830" y="3109931"/>
                <a:ext cx="148063" cy="178547"/>
              </a:xfrm>
              <a:custGeom>
                <a:rect b="b" l="l" r="r" t="t"/>
                <a:pathLst>
                  <a:path extrusionOk="0" h="137" w="114">
                    <a:moveTo>
                      <a:pt x="81" y="0"/>
                    </a:moveTo>
                    <a:cubicBezTo>
                      <a:pt x="78" y="4"/>
                      <a:pt x="76" y="8"/>
                      <a:pt x="73" y="11"/>
                    </a:cubicBezTo>
                    <a:cubicBezTo>
                      <a:pt x="46" y="52"/>
                      <a:pt x="21" y="94"/>
                      <a:pt x="0" y="137"/>
                    </a:cubicBezTo>
                    <a:cubicBezTo>
                      <a:pt x="18" y="133"/>
                      <a:pt x="36" y="128"/>
                      <a:pt x="54" y="123"/>
                    </a:cubicBezTo>
                    <a:cubicBezTo>
                      <a:pt x="64" y="103"/>
                      <a:pt x="75" y="83"/>
                      <a:pt x="86" y="63"/>
                    </a:cubicBezTo>
                    <a:cubicBezTo>
                      <a:pt x="95" y="49"/>
                      <a:pt x="103" y="35"/>
                      <a:pt x="112" y="22"/>
                    </a:cubicBezTo>
                    <a:cubicBezTo>
                      <a:pt x="113" y="21"/>
                      <a:pt x="113" y="21"/>
                      <a:pt x="114" y="20"/>
                    </a:cubicBezTo>
                    <a:cubicBezTo>
                      <a:pt x="110" y="18"/>
                      <a:pt x="107" y="16"/>
                      <a:pt x="103" y="14"/>
                    </a:cubicBezTo>
                    <a:cubicBezTo>
                      <a:pt x="96" y="9"/>
                      <a:pt x="88" y="5"/>
                      <a:pt x="81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3" name="Google Shape;2083;p26"/>
              <p:cNvSpPr/>
              <p:nvPr/>
            </p:nvSpPr>
            <p:spPr>
              <a:xfrm>
                <a:off x="2790433" y="3085980"/>
                <a:ext cx="60967" cy="50080"/>
              </a:xfrm>
              <a:custGeom>
                <a:rect b="b" l="l" r="r" t="t"/>
                <a:pathLst>
                  <a:path extrusionOk="0" h="39" w="47">
                    <a:moveTo>
                      <a:pt x="15" y="0"/>
                    </a:moveTo>
                    <a:cubicBezTo>
                      <a:pt x="10" y="6"/>
                      <a:pt x="5" y="13"/>
                      <a:pt x="0" y="19"/>
                    </a:cubicBezTo>
                    <a:cubicBezTo>
                      <a:pt x="7" y="24"/>
                      <a:pt x="15" y="28"/>
                      <a:pt x="22" y="33"/>
                    </a:cubicBezTo>
                    <a:cubicBezTo>
                      <a:pt x="26" y="35"/>
                      <a:pt x="29" y="37"/>
                      <a:pt x="33" y="39"/>
                    </a:cubicBezTo>
                    <a:cubicBezTo>
                      <a:pt x="33" y="39"/>
                      <a:pt x="33" y="39"/>
                      <a:pt x="33" y="39"/>
                    </a:cubicBezTo>
                    <a:cubicBezTo>
                      <a:pt x="38" y="32"/>
                      <a:pt x="42" y="26"/>
                      <a:pt x="47" y="19"/>
                    </a:cubicBezTo>
                    <a:cubicBezTo>
                      <a:pt x="37" y="13"/>
                      <a:pt x="26" y="6"/>
                      <a:pt x="15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4" name="Google Shape;2084;p26"/>
              <p:cNvSpPr/>
              <p:nvPr/>
            </p:nvSpPr>
            <p:spPr>
              <a:xfrm>
                <a:off x="2810030" y="3065295"/>
                <a:ext cx="57701" cy="44637"/>
              </a:xfrm>
              <a:custGeom>
                <a:rect b="b" l="l" r="r" t="t"/>
                <a:pathLst>
                  <a:path extrusionOk="0" h="35" w="44">
                    <a:moveTo>
                      <a:pt x="13" y="0"/>
                    </a:moveTo>
                    <a:cubicBezTo>
                      <a:pt x="9" y="5"/>
                      <a:pt x="4" y="10"/>
                      <a:pt x="0" y="16"/>
                    </a:cubicBezTo>
                    <a:cubicBezTo>
                      <a:pt x="11" y="22"/>
                      <a:pt x="22" y="29"/>
                      <a:pt x="32" y="35"/>
                    </a:cubicBezTo>
                    <a:cubicBezTo>
                      <a:pt x="35" y="32"/>
                      <a:pt x="37" y="29"/>
                      <a:pt x="40" y="26"/>
                    </a:cubicBezTo>
                    <a:cubicBezTo>
                      <a:pt x="41" y="24"/>
                      <a:pt x="42" y="23"/>
                      <a:pt x="44" y="20"/>
                    </a:cubicBezTo>
                    <a:cubicBezTo>
                      <a:pt x="34" y="14"/>
                      <a:pt x="23" y="7"/>
                      <a:pt x="13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5" name="Google Shape;2085;p26"/>
              <p:cNvSpPr/>
              <p:nvPr/>
            </p:nvSpPr>
            <p:spPr>
              <a:xfrm>
                <a:off x="2998374" y="2737595"/>
                <a:ext cx="156772" cy="151330"/>
              </a:xfrm>
              <a:custGeom>
                <a:rect b="b" l="l" r="r" t="t"/>
                <a:pathLst>
                  <a:path extrusionOk="0" h="116" w="120">
                    <a:moveTo>
                      <a:pt x="42" y="75"/>
                    </a:moveTo>
                    <a:cubicBezTo>
                      <a:pt x="70" y="101"/>
                      <a:pt x="100" y="116"/>
                      <a:pt x="110" y="106"/>
                    </a:cubicBezTo>
                    <a:cubicBezTo>
                      <a:pt x="120" y="96"/>
                      <a:pt x="103" y="67"/>
                      <a:pt x="76" y="41"/>
                    </a:cubicBezTo>
                    <a:cubicBezTo>
                      <a:pt x="48" y="14"/>
                      <a:pt x="21" y="0"/>
                      <a:pt x="10" y="10"/>
                    </a:cubicBezTo>
                    <a:cubicBezTo>
                      <a:pt x="0" y="20"/>
                      <a:pt x="15" y="48"/>
                      <a:pt x="42" y="7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26"/>
              <p:cNvSpPr/>
              <p:nvPr/>
            </p:nvSpPr>
            <p:spPr>
              <a:xfrm>
                <a:off x="2087136" y="3115375"/>
                <a:ext cx="205764" cy="191612"/>
              </a:xfrm>
              <a:custGeom>
                <a:rect b="b" l="l" r="r" t="t"/>
                <a:pathLst>
                  <a:path extrusionOk="0" h="147" w="158">
                    <a:moveTo>
                      <a:pt x="137" y="147"/>
                    </a:moveTo>
                    <a:cubicBezTo>
                      <a:pt x="143" y="108"/>
                      <a:pt x="150" y="69"/>
                      <a:pt x="158" y="30"/>
                    </a:cubicBezTo>
                    <a:cubicBezTo>
                      <a:pt x="137" y="25"/>
                      <a:pt x="116" y="21"/>
                      <a:pt x="96" y="16"/>
                    </a:cubicBezTo>
                    <a:cubicBezTo>
                      <a:pt x="75" y="11"/>
                      <a:pt x="55" y="6"/>
                      <a:pt x="34" y="2"/>
                    </a:cubicBezTo>
                    <a:cubicBezTo>
                      <a:pt x="32" y="1"/>
                      <a:pt x="29" y="0"/>
                      <a:pt x="27" y="0"/>
                    </a:cubicBezTo>
                    <a:cubicBezTo>
                      <a:pt x="26" y="2"/>
                      <a:pt x="26" y="4"/>
                      <a:pt x="25" y="6"/>
                    </a:cubicBezTo>
                    <a:cubicBezTo>
                      <a:pt x="22" y="22"/>
                      <a:pt x="19" y="38"/>
                      <a:pt x="16" y="54"/>
                    </a:cubicBezTo>
                    <a:cubicBezTo>
                      <a:pt x="10" y="85"/>
                      <a:pt x="5" y="116"/>
                      <a:pt x="0" y="147"/>
                    </a:cubicBezTo>
                    <a:cubicBezTo>
                      <a:pt x="137" y="147"/>
                      <a:pt x="137" y="147"/>
                      <a:pt x="137" y="14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7" name="Google Shape;2087;p26"/>
              <p:cNvSpPr/>
              <p:nvPr/>
            </p:nvSpPr>
            <p:spPr>
              <a:xfrm>
                <a:off x="2121974" y="2675539"/>
                <a:ext cx="339673" cy="479028"/>
              </a:xfrm>
              <a:custGeom>
                <a:rect b="b" l="l" r="r" t="t"/>
                <a:pathLst>
                  <a:path extrusionOk="0" h="368" w="261">
                    <a:moveTo>
                      <a:pt x="131" y="368"/>
                    </a:moveTo>
                    <a:cubicBezTo>
                      <a:pt x="150" y="291"/>
                      <a:pt x="174" y="231"/>
                      <a:pt x="204" y="171"/>
                    </a:cubicBezTo>
                    <a:cubicBezTo>
                      <a:pt x="230" y="119"/>
                      <a:pt x="227" y="127"/>
                      <a:pt x="261" y="66"/>
                    </a:cubicBezTo>
                    <a:cubicBezTo>
                      <a:pt x="222" y="44"/>
                      <a:pt x="183" y="22"/>
                      <a:pt x="143" y="0"/>
                    </a:cubicBezTo>
                    <a:cubicBezTo>
                      <a:pt x="109" y="62"/>
                      <a:pt x="111" y="56"/>
                      <a:pt x="84" y="111"/>
                    </a:cubicBezTo>
                    <a:cubicBezTo>
                      <a:pt x="49" y="180"/>
                      <a:pt x="21" y="250"/>
                      <a:pt x="0" y="338"/>
                    </a:cubicBezTo>
                    <a:cubicBezTo>
                      <a:pt x="44" y="348"/>
                      <a:pt x="87" y="358"/>
                      <a:pt x="131" y="36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8" name="Google Shape;2088;p26"/>
              <p:cNvSpPr/>
              <p:nvPr/>
            </p:nvSpPr>
            <p:spPr>
              <a:xfrm>
                <a:off x="2155723" y="2962957"/>
                <a:ext cx="178546" cy="83830"/>
              </a:xfrm>
              <a:custGeom>
                <a:rect b="b" l="l" r="r" t="t"/>
                <a:pathLst>
                  <a:path extrusionOk="0" h="64" w="137">
                    <a:moveTo>
                      <a:pt x="130" y="64"/>
                    </a:moveTo>
                    <a:cubicBezTo>
                      <a:pt x="133" y="54"/>
                      <a:pt x="134" y="49"/>
                      <a:pt x="137" y="40"/>
                    </a:cubicBezTo>
                    <a:cubicBezTo>
                      <a:pt x="94" y="27"/>
                      <a:pt x="51" y="13"/>
                      <a:pt x="8" y="0"/>
                    </a:cubicBezTo>
                    <a:cubicBezTo>
                      <a:pt x="5" y="11"/>
                      <a:pt x="3" y="16"/>
                      <a:pt x="0" y="26"/>
                    </a:cubicBezTo>
                    <a:cubicBezTo>
                      <a:pt x="44" y="39"/>
                      <a:pt x="87" y="51"/>
                      <a:pt x="130" y="6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9" name="Google Shape;2089;p26"/>
              <p:cNvSpPr/>
              <p:nvPr/>
            </p:nvSpPr>
            <p:spPr>
              <a:xfrm>
                <a:off x="2133949" y="3036988"/>
                <a:ext cx="178546" cy="77298"/>
              </a:xfrm>
              <a:custGeom>
                <a:rect b="b" l="l" r="r" t="t"/>
                <a:pathLst>
                  <a:path extrusionOk="0" h="59" w="137">
                    <a:moveTo>
                      <a:pt x="131" y="59"/>
                    </a:moveTo>
                    <a:cubicBezTo>
                      <a:pt x="133" y="49"/>
                      <a:pt x="135" y="44"/>
                      <a:pt x="137" y="35"/>
                    </a:cubicBezTo>
                    <a:cubicBezTo>
                      <a:pt x="94" y="23"/>
                      <a:pt x="50" y="11"/>
                      <a:pt x="7" y="0"/>
                    </a:cubicBezTo>
                    <a:cubicBezTo>
                      <a:pt x="4" y="10"/>
                      <a:pt x="2" y="15"/>
                      <a:pt x="0" y="26"/>
                    </a:cubicBezTo>
                    <a:cubicBezTo>
                      <a:pt x="43" y="37"/>
                      <a:pt x="87" y="48"/>
                      <a:pt x="131" y="59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0" name="Google Shape;2090;p26"/>
              <p:cNvSpPr/>
              <p:nvPr/>
            </p:nvSpPr>
            <p:spPr>
              <a:xfrm>
                <a:off x="2351689" y="2736507"/>
                <a:ext cx="109959" cy="240604"/>
              </a:xfrm>
              <a:custGeom>
                <a:rect b="b" l="l" r="r" t="t"/>
                <a:pathLst>
                  <a:path extrusionOk="0" h="185" w="85">
                    <a:moveTo>
                      <a:pt x="5" y="173"/>
                    </a:moveTo>
                    <a:cubicBezTo>
                      <a:pt x="3" y="177"/>
                      <a:pt x="2" y="181"/>
                      <a:pt x="0" y="185"/>
                    </a:cubicBezTo>
                    <a:cubicBezTo>
                      <a:pt x="0" y="185"/>
                      <a:pt x="0" y="185"/>
                      <a:pt x="0" y="185"/>
                    </a:cubicBezTo>
                    <a:cubicBezTo>
                      <a:pt x="2" y="181"/>
                      <a:pt x="3" y="177"/>
                      <a:pt x="5" y="173"/>
                    </a:cubicBezTo>
                    <a:moveTo>
                      <a:pt x="51" y="0"/>
                    </a:moveTo>
                    <a:cubicBezTo>
                      <a:pt x="51" y="0"/>
                      <a:pt x="51" y="0"/>
                      <a:pt x="51" y="0"/>
                    </a:cubicBezTo>
                    <a:cubicBezTo>
                      <a:pt x="63" y="6"/>
                      <a:pt x="74" y="13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74" y="13"/>
                      <a:pt x="63" y="6"/>
                      <a:pt x="51" y="0"/>
                    </a:cubicBezTo>
                  </a:path>
                </a:pathLst>
              </a:custGeom>
              <a:solidFill>
                <a:srgbClr val="E5E4E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1" name="Google Shape;2091;p26"/>
              <p:cNvSpPr/>
              <p:nvPr/>
            </p:nvSpPr>
            <p:spPr>
              <a:xfrm>
                <a:off x="2328826" y="2977109"/>
                <a:ext cx="22863" cy="56613"/>
              </a:xfrm>
              <a:custGeom>
                <a:rect b="b" l="l" r="r" t="t"/>
                <a:pathLst>
                  <a:path extrusionOk="0" h="43" w="17">
                    <a:moveTo>
                      <a:pt x="17" y="0"/>
                    </a:moveTo>
                    <a:cubicBezTo>
                      <a:pt x="11" y="14"/>
                      <a:pt x="5" y="28"/>
                      <a:pt x="0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" y="39"/>
                      <a:pt x="3" y="35"/>
                      <a:pt x="4" y="31"/>
                    </a:cubicBezTo>
                    <a:cubicBezTo>
                      <a:pt x="8" y="21"/>
                      <a:pt x="13" y="11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5EAAD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2" name="Google Shape;2092;p26"/>
              <p:cNvSpPr/>
              <p:nvPr/>
            </p:nvSpPr>
            <p:spPr>
              <a:xfrm>
                <a:off x="2308141" y="3046786"/>
                <a:ext cx="17419" cy="48992"/>
              </a:xfrm>
              <a:custGeom>
                <a:rect b="b" l="l" r="r" t="t"/>
                <a:pathLst>
                  <a:path extrusionOk="0" h="38" w="13">
                    <a:moveTo>
                      <a:pt x="13" y="0"/>
                    </a:moveTo>
                    <a:cubicBezTo>
                      <a:pt x="8" y="12"/>
                      <a:pt x="4" y="24"/>
                      <a:pt x="1" y="37"/>
                    </a:cubicBezTo>
                    <a:cubicBezTo>
                      <a:pt x="1" y="38"/>
                      <a:pt x="0" y="38"/>
                      <a:pt x="0" y="38"/>
                    </a:cubicBezTo>
                    <a:cubicBezTo>
                      <a:pt x="4" y="25"/>
                      <a:pt x="8" y="12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0B4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3" name="Google Shape;2093;p26"/>
              <p:cNvSpPr/>
              <p:nvPr/>
            </p:nvSpPr>
            <p:spPr>
              <a:xfrm>
                <a:off x="2252618" y="2736507"/>
                <a:ext cx="209030" cy="358183"/>
              </a:xfrm>
              <a:custGeom>
                <a:rect b="b" l="l" r="r" t="t"/>
                <a:pathLst>
                  <a:path extrusionOk="0" h="275" w="161">
                    <a:moveTo>
                      <a:pt x="9" y="224"/>
                    </a:moveTo>
                    <a:cubicBezTo>
                      <a:pt x="6" y="234"/>
                      <a:pt x="3" y="244"/>
                      <a:pt x="0" y="253"/>
                    </a:cubicBezTo>
                    <a:cubicBezTo>
                      <a:pt x="16" y="258"/>
                      <a:pt x="31" y="262"/>
                      <a:pt x="46" y="266"/>
                    </a:cubicBezTo>
                    <a:cubicBezTo>
                      <a:pt x="45" y="270"/>
                      <a:pt x="44" y="273"/>
                      <a:pt x="44" y="275"/>
                    </a:cubicBezTo>
                    <a:cubicBezTo>
                      <a:pt x="47" y="262"/>
                      <a:pt x="51" y="250"/>
                      <a:pt x="56" y="238"/>
                    </a:cubicBezTo>
                    <a:cubicBezTo>
                      <a:pt x="40" y="233"/>
                      <a:pt x="25" y="229"/>
                      <a:pt x="9" y="224"/>
                    </a:cubicBezTo>
                    <a:moveTo>
                      <a:pt x="127" y="0"/>
                    </a:moveTo>
                    <a:cubicBezTo>
                      <a:pt x="97" y="38"/>
                      <a:pt x="52" y="107"/>
                      <a:pt x="18" y="200"/>
                    </a:cubicBezTo>
                    <a:cubicBezTo>
                      <a:pt x="33" y="204"/>
                      <a:pt x="48" y="209"/>
                      <a:pt x="63" y="214"/>
                    </a:cubicBezTo>
                    <a:cubicBezTo>
                      <a:pt x="62" y="219"/>
                      <a:pt x="60" y="223"/>
                      <a:pt x="59" y="228"/>
                    </a:cubicBezTo>
                    <a:cubicBezTo>
                      <a:pt x="64" y="213"/>
                      <a:pt x="70" y="199"/>
                      <a:pt x="76" y="185"/>
                    </a:cubicBezTo>
                    <a:cubicBezTo>
                      <a:pt x="78" y="181"/>
                      <a:pt x="79" y="177"/>
                      <a:pt x="81" y="173"/>
                    </a:cubicBezTo>
                    <a:cubicBezTo>
                      <a:pt x="88" y="156"/>
                      <a:pt x="96" y="140"/>
                      <a:pt x="104" y="124"/>
                    </a:cubicBezTo>
                    <a:cubicBezTo>
                      <a:pt x="130" y="72"/>
                      <a:pt x="127" y="80"/>
                      <a:pt x="161" y="19"/>
                    </a:cubicBezTo>
                    <a:cubicBezTo>
                      <a:pt x="150" y="13"/>
                      <a:pt x="139" y="6"/>
                      <a:pt x="127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4" name="Google Shape;2094;p26"/>
              <p:cNvSpPr/>
              <p:nvPr/>
            </p:nvSpPr>
            <p:spPr>
              <a:xfrm>
                <a:off x="2264593" y="2996706"/>
                <a:ext cx="69677" cy="50080"/>
              </a:xfrm>
              <a:custGeom>
                <a:rect b="b" l="l" r="r" t="t"/>
                <a:pathLst>
                  <a:path extrusionOk="0" h="38" w="54">
                    <a:moveTo>
                      <a:pt x="9" y="0"/>
                    </a:moveTo>
                    <a:cubicBezTo>
                      <a:pt x="6" y="8"/>
                      <a:pt x="3" y="16"/>
                      <a:pt x="0" y="24"/>
                    </a:cubicBezTo>
                    <a:cubicBezTo>
                      <a:pt x="16" y="29"/>
                      <a:pt x="31" y="33"/>
                      <a:pt x="47" y="38"/>
                    </a:cubicBezTo>
                    <a:cubicBezTo>
                      <a:pt x="47" y="38"/>
                      <a:pt x="47" y="38"/>
                      <a:pt x="47" y="38"/>
                    </a:cubicBezTo>
                    <a:cubicBezTo>
                      <a:pt x="48" y="35"/>
                      <a:pt x="49" y="31"/>
                      <a:pt x="50" y="28"/>
                    </a:cubicBezTo>
                    <a:cubicBezTo>
                      <a:pt x="50" y="28"/>
                      <a:pt x="50" y="28"/>
                      <a:pt x="50" y="28"/>
                    </a:cubicBezTo>
                    <a:cubicBezTo>
                      <a:pt x="51" y="23"/>
                      <a:pt x="53" y="19"/>
                      <a:pt x="54" y="14"/>
                    </a:cubicBezTo>
                    <a:cubicBezTo>
                      <a:pt x="39" y="9"/>
                      <a:pt x="24" y="4"/>
                      <a:pt x="9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5" name="Google Shape;2095;p26"/>
              <p:cNvSpPr/>
              <p:nvPr/>
            </p:nvSpPr>
            <p:spPr>
              <a:xfrm>
                <a:off x="2302698" y="3114286"/>
                <a:ext cx="0" cy="4355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0B4F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6" name="Google Shape;2096;p26"/>
              <p:cNvSpPr/>
              <p:nvPr/>
            </p:nvSpPr>
            <p:spPr>
              <a:xfrm>
                <a:off x="2265682" y="3293922"/>
                <a:ext cx="1089" cy="9799"/>
              </a:xfrm>
              <a:custGeom>
                <a:rect b="b" l="l" r="r" t="t"/>
                <a:pathLst>
                  <a:path extrusionOk="0" h="7" w="1">
                    <a:moveTo>
                      <a:pt x="1" y="0"/>
                    </a:moveTo>
                    <a:cubicBezTo>
                      <a:pt x="1" y="3"/>
                      <a:pt x="1" y="5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5"/>
                      <a:pt x="1" y="3"/>
                      <a:pt x="1" y="0"/>
                    </a:cubicBezTo>
                  </a:path>
                </a:pathLst>
              </a:custGeom>
              <a:solidFill>
                <a:srgbClr val="062E3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7" name="Google Shape;2097;p26"/>
              <p:cNvSpPr/>
              <p:nvPr/>
            </p:nvSpPr>
            <p:spPr>
              <a:xfrm>
                <a:off x="2213425" y="3141504"/>
                <a:ext cx="79475" cy="162217"/>
              </a:xfrm>
              <a:custGeom>
                <a:rect b="b" l="l" r="r" t="t"/>
                <a:pathLst>
                  <a:path extrusionOk="0" h="124" w="61">
                    <a:moveTo>
                      <a:pt x="16" y="0"/>
                    </a:moveTo>
                    <a:cubicBezTo>
                      <a:pt x="8" y="35"/>
                      <a:pt x="3" y="73"/>
                      <a:pt x="0" y="113"/>
                    </a:cubicBezTo>
                    <a:cubicBezTo>
                      <a:pt x="40" y="124"/>
                      <a:pt x="40" y="124"/>
                      <a:pt x="40" y="124"/>
                    </a:cubicBezTo>
                    <a:cubicBezTo>
                      <a:pt x="41" y="122"/>
                      <a:pt x="41" y="120"/>
                      <a:pt x="41" y="117"/>
                    </a:cubicBezTo>
                    <a:cubicBezTo>
                      <a:pt x="47" y="81"/>
                      <a:pt x="53" y="46"/>
                      <a:pt x="61" y="10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46" y="7"/>
                      <a:pt x="31" y="3"/>
                      <a:pt x="16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8" name="Google Shape;2098;p26"/>
              <p:cNvSpPr/>
              <p:nvPr/>
            </p:nvSpPr>
            <p:spPr>
              <a:xfrm>
                <a:off x="2234109" y="3099044"/>
                <a:ext cx="68588" cy="55524"/>
              </a:xfrm>
              <a:custGeom>
                <a:rect b="b" l="l" r="r" t="t"/>
                <a:pathLst>
                  <a:path extrusionOk="0" h="43" w="53">
                    <a:moveTo>
                      <a:pt x="8" y="0"/>
                    </a:moveTo>
                    <a:cubicBezTo>
                      <a:pt x="5" y="11"/>
                      <a:pt x="2" y="22"/>
                      <a:pt x="0" y="33"/>
                    </a:cubicBezTo>
                    <a:cubicBezTo>
                      <a:pt x="15" y="36"/>
                      <a:pt x="30" y="40"/>
                      <a:pt x="45" y="43"/>
                    </a:cubicBezTo>
                    <a:cubicBezTo>
                      <a:pt x="48" y="33"/>
                      <a:pt x="50" y="24"/>
                      <a:pt x="53" y="15"/>
                    </a:cubicBezTo>
                    <a:cubicBezTo>
                      <a:pt x="53" y="14"/>
                      <a:pt x="53" y="13"/>
                      <a:pt x="53" y="12"/>
                    </a:cubicBezTo>
                    <a:cubicBezTo>
                      <a:pt x="38" y="8"/>
                      <a:pt x="23" y="4"/>
                      <a:pt x="8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9" name="Google Shape;2099;p26"/>
              <p:cNvSpPr/>
              <p:nvPr/>
            </p:nvSpPr>
            <p:spPr>
              <a:xfrm>
                <a:off x="2244996" y="3066383"/>
                <a:ext cx="67499" cy="47903"/>
              </a:xfrm>
              <a:custGeom>
                <a:rect b="b" l="l" r="r" t="t"/>
                <a:pathLst>
                  <a:path extrusionOk="0" h="37" w="52">
                    <a:moveTo>
                      <a:pt x="6" y="0"/>
                    </a:moveTo>
                    <a:cubicBezTo>
                      <a:pt x="4" y="9"/>
                      <a:pt x="2" y="17"/>
                      <a:pt x="0" y="25"/>
                    </a:cubicBezTo>
                    <a:cubicBezTo>
                      <a:pt x="15" y="29"/>
                      <a:pt x="30" y="33"/>
                      <a:pt x="45" y="37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7" y="32"/>
                      <a:pt x="48" y="27"/>
                      <a:pt x="49" y="23"/>
                    </a:cubicBezTo>
                    <a:cubicBezTo>
                      <a:pt x="49" y="23"/>
                      <a:pt x="50" y="23"/>
                      <a:pt x="50" y="22"/>
                    </a:cubicBezTo>
                    <a:cubicBezTo>
                      <a:pt x="50" y="20"/>
                      <a:pt x="51" y="17"/>
                      <a:pt x="52" y="13"/>
                    </a:cubicBezTo>
                    <a:cubicBezTo>
                      <a:pt x="37" y="9"/>
                      <a:pt x="22" y="5"/>
                      <a:pt x="6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0" name="Google Shape;2100;p26"/>
              <p:cNvSpPr/>
              <p:nvPr/>
            </p:nvSpPr>
            <p:spPr>
              <a:xfrm>
                <a:off x="2299431" y="2658120"/>
                <a:ext cx="172014" cy="120846"/>
              </a:xfrm>
              <a:custGeom>
                <a:rect b="b" l="l" r="r" t="t"/>
                <a:pathLst>
                  <a:path extrusionOk="0" h="93" w="132">
                    <a:moveTo>
                      <a:pt x="53" y="67"/>
                    </a:moveTo>
                    <a:cubicBezTo>
                      <a:pt x="85" y="86"/>
                      <a:pt x="117" y="93"/>
                      <a:pt x="124" y="81"/>
                    </a:cubicBezTo>
                    <a:cubicBezTo>
                      <a:pt x="132" y="68"/>
                      <a:pt x="109" y="45"/>
                      <a:pt x="77" y="26"/>
                    </a:cubicBezTo>
                    <a:cubicBezTo>
                      <a:pt x="45" y="8"/>
                      <a:pt x="15" y="0"/>
                      <a:pt x="7" y="13"/>
                    </a:cubicBezTo>
                    <a:cubicBezTo>
                      <a:pt x="0" y="25"/>
                      <a:pt x="20" y="48"/>
                      <a:pt x="53" y="6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1" name="Google Shape;2101;p26"/>
              <p:cNvSpPr/>
              <p:nvPr/>
            </p:nvSpPr>
            <p:spPr>
              <a:xfrm>
                <a:off x="1550408" y="3228600"/>
                <a:ext cx="738136" cy="112137"/>
              </a:xfrm>
              <a:custGeom>
                <a:rect b="b" l="l" r="r" t="t"/>
                <a:pathLst>
                  <a:path extrusionOk="0" h="86" w="567">
                    <a:moveTo>
                      <a:pt x="0" y="55"/>
                    </a:moveTo>
                    <a:cubicBezTo>
                      <a:pt x="0" y="55"/>
                      <a:pt x="51" y="49"/>
                      <a:pt x="186" y="25"/>
                    </a:cubicBezTo>
                    <a:cubicBezTo>
                      <a:pt x="321" y="0"/>
                      <a:pt x="351" y="8"/>
                      <a:pt x="351" y="8"/>
                    </a:cubicBezTo>
                    <a:cubicBezTo>
                      <a:pt x="482" y="39"/>
                      <a:pt x="482" y="39"/>
                      <a:pt x="482" y="39"/>
                    </a:cubicBezTo>
                    <a:cubicBezTo>
                      <a:pt x="567" y="62"/>
                      <a:pt x="567" y="62"/>
                      <a:pt x="567" y="62"/>
                    </a:cubicBezTo>
                    <a:cubicBezTo>
                      <a:pt x="381" y="86"/>
                      <a:pt x="381" y="86"/>
                      <a:pt x="381" y="86"/>
                    </a:cubicBezTo>
                    <a:cubicBezTo>
                      <a:pt x="381" y="86"/>
                      <a:pt x="153" y="84"/>
                      <a:pt x="138" y="83"/>
                    </a:cubicBezTo>
                    <a:cubicBezTo>
                      <a:pt x="123" y="83"/>
                      <a:pt x="0" y="55"/>
                      <a:pt x="0" y="55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2" name="Google Shape;2102;p26"/>
              <p:cNvSpPr/>
              <p:nvPr/>
            </p:nvSpPr>
            <p:spPr>
              <a:xfrm>
                <a:off x="1529723" y="3222068"/>
                <a:ext cx="205764" cy="139354"/>
              </a:xfrm>
              <a:custGeom>
                <a:rect b="b" l="l" r="r" t="t"/>
                <a:pathLst>
                  <a:path extrusionOk="0" h="107" w="158">
                    <a:moveTo>
                      <a:pt x="158" y="107"/>
                    </a:moveTo>
                    <a:cubicBezTo>
                      <a:pt x="109" y="105"/>
                      <a:pt x="61" y="102"/>
                      <a:pt x="14" y="99"/>
                    </a:cubicBezTo>
                    <a:cubicBezTo>
                      <a:pt x="10" y="71"/>
                      <a:pt x="6" y="43"/>
                      <a:pt x="0" y="15"/>
                    </a:cubicBezTo>
                    <a:cubicBezTo>
                      <a:pt x="22" y="12"/>
                      <a:pt x="45" y="10"/>
                      <a:pt x="67" y="8"/>
                    </a:cubicBezTo>
                    <a:cubicBezTo>
                      <a:pt x="89" y="6"/>
                      <a:pt x="111" y="3"/>
                      <a:pt x="133" y="1"/>
                    </a:cubicBezTo>
                    <a:cubicBezTo>
                      <a:pt x="135" y="1"/>
                      <a:pt x="138" y="1"/>
                      <a:pt x="141" y="0"/>
                    </a:cubicBezTo>
                    <a:cubicBezTo>
                      <a:pt x="141" y="2"/>
                      <a:pt x="141" y="4"/>
                      <a:pt x="142" y="6"/>
                    </a:cubicBezTo>
                    <a:cubicBezTo>
                      <a:pt x="145" y="20"/>
                      <a:pt x="147" y="35"/>
                      <a:pt x="150" y="50"/>
                    </a:cubicBezTo>
                    <a:cubicBezTo>
                      <a:pt x="153" y="69"/>
                      <a:pt x="156" y="88"/>
                      <a:pt x="158" y="107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3" name="Google Shape;2103;p26"/>
              <p:cNvSpPr/>
              <p:nvPr/>
            </p:nvSpPr>
            <p:spPr>
              <a:xfrm>
                <a:off x="1370774" y="2813804"/>
                <a:ext cx="341851" cy="427860"/>
              </a:xfrm>
              <a:custGeom>
                <a:rect b="b" l="l" r="r" t="t"/>
                <a:pathLst>
                  <a:path extrusionOk="0" h="329" w="263">
                    <a:moveTo>
                      <a:pt x="122" y="329"/>
                    </a:moveTo>
                    <a:cubicBezTo>
                      <a:pt x="106" y="259"/>
                      <a:pt x="83" y="203"/>
                      <a:pt x="55" y="147"/>
                    </a:cubicBezTo>
                    <a:cubicBezTo>
                      <a:pt x="30" y="98"/>
                      <a:pt x="32" y="106"/>
                      <a:pt x="0" y="48"/>
                    </a:cubicBezTo>
                    <a:cubicBezTo>
                      <a:pt x="42" y="32"/>
                      <a:pt x="85" y="16"/>
                      <a:pt x="128" y="0"/>
                    </a:cubicBezTo>
                    <a:cubicBezTo>
                      <a:pt x="161" y="59"/>
                      <a:pt x="159" y="53"/>
                      <a:pt x="185" y="104"/>
                    </a:cubicBezTo>
                    <a:cubicBezTo>
                      <a:pt x="218" y="169"/>
                      <a:pt x="245" y="234"/>
                      <a:pt x="263" y="314"/>
                    </a:cubicBezTo>
                    <a:cubicBezTo>
                      <a:pt x="216" y="319"/>
                      <a:pt x="169" y="324"/>
                      <a:pt x="122" y="329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1491619" y="3082714"/>
                <a:ext cx="190522" cy="58790"/>
              </a:xfrm>
              <a:custGeom>
                <a:rect b="b" l="l" r="r" t="t"/>
                <a:pathLst>
                  <a:path extrusionOk="0" h="45" w="146">
                    <a:moveTo>
                      <a:pt x="7" y="45"/>
                    </a:moveTo>
                    <a:cubicBezTo>
                      <a:pt x="4" y="36"/>
                      <a:pt x="3" y="32"/>
                      <a:pt x="0" y="23"/>
                    </a:cubicBezTo>
                    <a:cubicBezTo>
                      <a:pt x="47" y="16"/>
                      <a:pt x="93" y="8"/>
                      <a:pt x="139" y="0"/>
                    </a:cubicBezTo>
                    <a:cubicBezTo>
                      <a:pt x="142" y="10"/>
                      <a:pt x="143" y="15"/>
                      <a:pt x="146" y="24"/>
                    </a:cubicBezTo>
                    <a:cubicBezTo>
                      <a:pt x="100" y="31"/>
                      <a:pt x="53" y="38"/>
                      <a:pt x="7" y="45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5" name="Google Shape;2105;p26"/>
              <p:cNvSpPr/>
              <p:nvPr/>
            </p:nvSpPr>
            <p:spPr>
              <a:xfrm>
                <a:off x="1512304" y="3151302"/>
                <a:ext cx="190522" cy="53347"/>
              </a:xfrm>
              <a:custGeom>
                <a:rect b="b" l="l" r="r" t="t"/>
                <a:pathLst>
                  <a:path extrusionOk="0" h="41" w="146">
                    <a:moveTo>
                      <a:pt x="5" y="41"/>
                    </a:moveTo>
                    <a:cubicBezTo>
                      <a:pt x="3" y="32"/>
                      <a:pt x="2" y="28"/>
                      <a:pt x="0" y="19"/>
                    </a:cubicBezTo>
                    <a:cubicBezTo>
                      <a:pt x="47" y="13"/>
                      <a:pt x="93" y="6"/>
                      <a:pt x="140" y="0"/>
                    </a:cubicBezTo>
                    <a:cubicBezTo>
                      <a:pt x="142" y="10"/>
                      <a:pt x="143" y="15"/>
                      <a:pt x="146" y="24"/>
                    </a:cubicBezTo>
                    <a:cubicBezTo>
                      <a:pt x="99" y="30"/>
                      <a:pt x="52" y="36"/>
                      <a:pt x="5" y="41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6" name="Google Shape;2106;p26"/>
              <p:cNvSpPr/>
              <p:nvPr/>
            </p:nvSpPr>
            <p:spPr>
              <a:xfrm>
                <a:off x="1364242" y="2797474"/>
                <a:ext cx="179635" cy="93628"/>
              </a:xfrm>
              <a:custGeom>
                <a:rect b="b" l="l" r="r" t="t"/>
                <a:pathLst>
                  <a:path extrusionOk="0" h="72" w="138">
                    <a:moveTo>
                      <a:pt x="76" y="60"/>
                    </a:moveTo>
                    <a:cubicBezTo>
                      <a:pt x="111" y="47"/>
                      <a:pt x="138" y="27"/>
                      <a:pt x="133" y="14"/>
                    </a:cubicBezTo>
                    <a:cubicBezTo>
                      <a:pt x="128" y="0"/>
                      <a:pt x="96" y="2"/>
                      <a:pt x="61" y="14"/>
                    </a:cubicBezTo>
                    <a:cubicBezTo>
                      <a:pt x="25" y="27"/>
                      <a:pt x="0" y="45"/>
                      <a:pt x="5" y="58"/>
                    </a:cubicBezTo>
                    <a:cubicBezTo>
                      <a:pt x="10" y="72"/>
                      <a:pt x="41" y="72"/>
                      <a:pt x="76" y="6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p26"/>
              <p:cNvSpPr/>
              <p:nvPr/>
            </p:nvSpPr>
            <p:spPr>
              <a:xfrm>
                <a:off x="1495973" y="2813804"/>
                <a:ext cx="175280" cy="280885"/>
              </a:xfrm>
              <a:custGeom>
                <a:rect b="b" l="l" r="r" t="t"/>
                <a:pathLst>
                  <a:path extrusionOk="0" h="216" w="135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1"/>
                      <a:pt x="32" y="1"/>
                      <a:pt x="32" y="2"/>
                    </a:cubicBezTo>
                    <a:cubicBezTo>
                      <a:pt x="35" y="12"/>
                      <a:pt x="22" y="26"/>
                      <a:pt x="0" y="37"/>
                    </a:cubicBezTo>
                    <a:cubicBezTo>
                      <a:pt x="27" y="81"/>
                      <a:pt x="56" y="146"/>
                      <a:pt x="81" y="216"/>
                    </a:cubicBezTo>
                    <a:cubicBezTo>
                      <a:pt x="99" y="213"/>
                      <a:pt x="117" y="210"/>
                      <a:pt x="135" y="207"/>
                    </a:cubicBezTo>
                    <a:cubicBezTo>
                      <a:pt x="122" y="172"/>
                      <a:pt x="106" y="138"/>
                      <a:pt x="89" y="104"/>
                    </a:cubicBezTo>
                    <a:cubicBezTo>
                      <a:pt x="63" y="53"/>
                      <a:pt x="65" y="59"/>
                      <a:pt x="32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1611375" y="3100133"/>
                <a:ext cx="81653" cy="60967"/>
              </a:xfrm>
              <a:custGeom>
                <a:rect b="b" l="l" r="r" t="t"/>
                <a:pathLst>
                  <a:path extrusionOk="0" h="47" w="63">
                    <a:moveTo>
                      <a:pt x="51" y="0"/>
                    </a:moveTo>
                    <a:cubicBezTo>
                      <a:pt x="52" y="4"/>
                      <a:pt x="53" y="7"/>
                      <a:pt x="54" y="11"/>
                    </a:cubicBezTo>
                    <a:cubicBezTo>
                      <a:pt x="36" y="14"/>
                      <a:pt x="18" y="17"/>
                      <a:pt x="0" y="19"/>
                    </a:cubicBezTo>
                    <a:cubicBezTo>
                      <a:pt x="3" y="28"/>
                      <a:pt x="6" y="37"/>
                      <a:pt x="9" y="47"/>
                    </a:cubicBezTo>
                    <a:cubicBezTo>
                      <a:pt x="27" y="44"/>
                      <a:pt x="45" y="42"/>
                      <a:pt x="63" y="39"/>
                    </a:cubicBezTo>
                    <a:cubicBezTo>
                      <a:pt x="60" y="26"/>
                      <a:pt x="55" y="13"/>
                      <a:pt x="51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p26"/>
              <p:cNvSpPr/>
              <p:nvPr/>
            </p:nvSpPr>
            <p:spPr>
              <a:xfrm>
                <a:off x="1632061" y="3164366"/>
                <a:ext cx="103426" cy="197055"/>
              </a:xfrm>
              <a:custGeom>
                <a:rect b="b" l="l" r="r" t="t"/>
                <a:pathLst>
                  <a:path extrusionOk="0" h="152" w="79">
                    <a:moveTo>
                      <a:pt x="50" y="0"/>
                    </a:moveTo>
                    <a:cubicBezTo>
                      <a:pt x="51" y="4"/>
                      <a:pt x="52" y="8"/>
                      <a:pt x="54" y="14"/>
                    </a:cubicBezTo>
                    <a:cubicBezTo>
                      <a:pt x="36" y="16"/>
                      <a:pt x="18" y="19"/>
                      <a:pt x="0" y="21"/>
                    </a:cubicBezTo>
                    <a:cubicBezTo>
                      <a:pt x="13" y="64"/>
                      <a:pt x="24" y="108"/>
                      <a:pt x="31" y="150"/>
                    </a:cubicBezTo>
                    <a:cubicBezTo>
                      <a:pt x="47" y="151"/>
                      <a:pt x="63" y="151"/>
                      <a:pt x="79" y="152"/>
                    </a:cubicBezTo>
                    <a:cubicBezTo>
                      <a:pt x="78" y="146"/>
                      <a:pt x="78" y="140"/>
                      <a:pt x="77" y="133"/>
                    </a:cubicBezTo>
                    <a:cubicBezTo>
                      <a:pt x="75" y="120"/>
                      <a:pt x="73" y="107"/>
                      <a:pt x="71" y="95"/>
                    </a:cubicBezTo>
                    <a:cubicBezTo>
                      <a:pt x="70" y="91"/>
                      <a:pt x="70" y="87"/>
                      <a:pt x="69" y="84"/>
                    </a:cubicBezTo>
                    <a:cubicBezTo>
                      <a:pt x="68" y="80"/>
                      <a:pt x="68" y="76"/>
                      <a:pt x="67" y="72"/>
                    </a:cubicBezTo>
                    <a:cubicBezTo>
                      <a:pt x="66" y="65"/>
                      <a:pt x="64" y="58"/>
                      <a:pt x="63" y="51"/>
                    </a:cubicBezTo>
                    <a:cubicBezTo>
                      <a:pt x="62" y="49"/>
                      <a:pt x="62" y="47"/>
                      <a:pt x="62" y="45"/>
                    </a:cubicBezTo>
                    <a:cubicBezTo>
                      <a:pt x="58" y="29"/>
                      <a:pt x="54" y="14"/>
                      <a:pt x="50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p26"/>
              <p:cNvSpPr/>
              <p:nvPr/>
            </p:nvSpPr>
            <p:spPr>
              <a:xfrm>
                <a:off x="1601577" y="3082714"/>
                <a:ext cx="80563" cy="42460"/>
              </a:xfrm>
              <a:custGeom>
                <a:rect b="b" l="l" r="r" t="t"/>
                <a:pathLst>
                  <a:path extrusionOk="0" h="32" w="62">
                    <a:moveTo>
                      <a:pt x="54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36" y="3"/>
                      <a:pt x="18" y="6"/>
                      <a:pt x="0" y="9"/>
                    </a:cubicBezTo>
                    <a:cubicBezTo>
                      <a:pt x="3" y="17"/>
                      <a:pt x="6" y="25"/>
                      <a:pt x="8" y="32"/>
                    </a:cubicBezTo>
                    <a:cubicBezTo>
                      <a:pt x="26" y="30"/>
                      <a:pt x="44" y="27"/>
                      <a:pt x="62" y="24"/>
                    </a:cubicBezTo>
                    <a:cubicBezTo>
                      <a:pt x="61" y="20"/>
                      <a:pt x="60" y="17"/>
                      <a:pt x="59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7" y="9"/>
                      <a:pt x="56" y="5"/>
                      <a:pt x="5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p26"/>
              <p:cNvSpPr/>
              <p:nvPr/>
            </p:nvSpPr>
            <p:spPr>
              <a:xfrm>
                <a:off x="1623351" y="3151302"/>
                <a:ext cx="79475" cy="40282"/>
              </a:xfrm>
              <a:custGeom>
                <a:rect b="b" l="l" r="r" t="t"/>
                <a:pathLst>
                  <a:path extrusionOk="0" h="31" w="61">
                    <a:moveTo>
                      <a:pt x="54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36" y="3"/>
                      <a:pt x="18" y="5"/>
                      <a:pt x="0" y="8"/>
                    </a:cubicBezTo>
                    <a:cubicBezTo>
                      <a:pt x="2" y="15"/>
                      <a:pt x="5" y="23"/>
                      <a:pt x="7" y="31"/>
                    </a:cubicBezTo>
                    <a:cubicBezTo>
                      <a:pt x="25" y="29"/>
                      <a:pt x="43" y="26"/>
                      <a:pt x="61" y="24"/>
                    </a:cubicBezTo>
                    <a:cubicBezTo>
                      <a:pt x="59" y="18"/>
                      <a:pt x="58" y="14"/>
                      <a:pt x="57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6" y="7"/>
                      <a:pt x="55" y="3"/>
                      <a:pt x="54" y="0"/>
                    </a:cubicBezTo>
                  </a:path>
                </a:pathLst>
              </a:custGeom>
              <a:solidFill>
                <a:srgbClr val="38302C">
                  <a:alpha val="2658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2" name="Google Shape;2112;p26"/>
            <p:cNvSpPr/>
            <p:nvPr/>
          </p:nvSpPr>
          <p:spPr>
            <a:xfrm rot="-40912">
              <a:off x="2559281" y="2622484"/>
              <a:ext cx="206387" cy="394115"/>
            </a:xfrm>
            <a:custGeom>
              <a:rect b="b" l="l" r="r" t="t"/>
              <a:pathLst>
                <a:path extrusionOk="0" h="416" w="219">
                  <a:moveTo>
                    <a:pt x="136" y="0"/>
                  </a:moveTo>
                  <a:cubicBezTo>
                    <a:pt x="136" y="0"/>
                    <a:pt x="189" y="114"/>
                    <a:pt x="95" y="196"/>
                  </a:cubicBezTo>
                  <a:cubicBezTo>
                    <a:pt x="0" y="278"/>
                    <a:pt x="95" y="416"/>
                    <a:pt x="95" y="416"/>
                  </a:cubicBezTo>
                  <a:cubicBezTo>
                    <a:pt x="95" y="416"/>
                    <a:pt x="53" y="303"/>
                    <a:pt x="136" y="213"/>
                  </a:cubicBezTo>
                  <a:cubicBezTo>
                    <a:pt x="219" y="124"/>
                    <a:pt x="136" y="0"/>
                    <a:pt x="136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26"/>
            <p:cNvSpPr/>
            <p:nvPr/>
          </p:nvSpPr>
          <p:spPr>
            <a:xfrm rot="-40911">
              <a:off x="2267865" y="2120600"/>
              <a:ext cx="417685" cy="1091402"/>
            </a:xfrm>
            <a:custGeom>
              <a:rect b="b" l="l" r="r" t="t"/>
              <a:pathLst>
                <a:path extrusionOk="0" h="376" w="144">
                  <a:moveTo>
                    <a:pt x="42" y="0"/>
                  </a:moveTo>
                  <a:cubicBezTo>
                    <a:pt x="42" y="0"/>
                    <a:pt x="108" y="74"/>
                    <a:pt x="54" y="171"/>
                  </a:cubicBezTo>
                  <a:cubicBezTo>
                    <a:pt x="0" y="267"/>
                    <a:pt x="65" y="376"/>
                    <a:pt x="65" y="376"/>
                  </a:cubicBezTo>
                  <a:cubicBezTo>
                    <a:pt x="64" y="316"/>
                    <a:pt x="43" y="326"/>
                    <a:pt x="94" y="176"/>
                  </a:cubicBezTo>
                  <a:cubicBezTo>
                    <a:pt x="144" y="26"/>
                    <a:pt x="42" y="0"/>
                    <a:pt x="42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26"/>
            <p:cNvSpPr/>
            <p:nvPr/>
          </p:nvSpPr>
          <p:spPr>
            <a:xfrm flipH="1" rot="502803">
              <a:off x="1952179" y="1641147"/>
              <a:ext cx="526866" cy="1006098"/>
            </a:xfrm>
            <a:custGeom>
              <a:rect b="b" l="l" r="r" t="t"/>
              <a:pathLst>
                <a:path extrusionOk="0" h="416" w="219">
                  <a:moveTo>
                    <a:pt x="136" y="0"/>
                  </a:moveTo>
                  <a:cubicBezTo>
                    <a:pt x="136" y="0"/>
                    <a:pt x="189" y="114"/>
                    <a:pt x="95" y="196"/>
                  </a:cubicBezTo>
                  <a:cubicBezTo>
                    <a:pt x="0" y="278"/>
                    <a:pt x="95" y="416"/>
                    <a:pt x="95" y="416"/>
                  </a:cubicBezTo>
                  <a:cubicBezTo>
                    <a:pt x="95" y="416"/>
                    <a:pt x="53" y="303"/>
                    <a:pt x="136" y="213"/>
                  </a:cubicBezTo>
                  <a:cubicBezTo>
                    <a:pt x="219" y="124"/>
                    <a:pt x="136" y="0"/>
                    <a:pt x="136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" name="Google Shape;97;p4"/>
          <p:cNvSpPr txBox="1"/>
          <p:nvPr>
            <p:ph idx="1" type="body"/>
          </p:nvPr>
        </p:nvSpPr>
        <p:spPr>
          <a:xfrm>
            <a:off x="720000" y="1152475"/>
            <a:ext cx="7704000" cy="3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98" name="Google Shape;98;p4"/>
          <p:cNvGrpSpPr/>
          <p:nvPr/>
        </p:nvGrpSpPr>
        <p:grpSpPr>
          <a:xfrm>
            <a:off x="-974712" y="-997836"/>
            <a:ext cx="11220847" cy="7518599"/>
            <a:chOff x="-974712" y="-997836"/>
            <a:chExt cx="11220847" cy="7518599"/>
          </a:xfrm>
        </p:grpSpPr>
        <p:sp>
          <p:nvSpPr>
            <p:cNvPr id="99" name="Google Shape;99;p4"/>
            <p:cNvSpPr/>
            <p:nvPr/>
          </p:nvSpPr>
          <p:spPr>
            <a:xfrm flipH="1" rot="4393563">
              <a:off x="-463443" y="-1039252"/>
              <a:ext cx="1423684" cy="203253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 rot="1061772">
              <a:off x="8195003" y="3863672"/>
              <a:ext cx="1718842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-974712" y="829651"/>
              <a:ext cx="1581150" cy="1023938"/>
            </a:xfrm>
            <a:custGeom>
              <a:rect b="b" l="l" r="r" t="t"/>
              <a:pathLst>
                <a:path extrusionOk="0" h="525" w="810">
                  <a:moveTo>
                    <a:pt x="668" y="0"/>
                  </a:moveTo>
                  <a:cubicBezTo>
                    <a:pt x="664" y="0"/>
                    <a:pt x="660" y="0"/>
                    <a:pt x="656" y="0"/>
                  </a:cubicBezTo>
                  <a:cubicBezTo>
                    <a:pt x="615" y="4"/>
                    <a:pt x="577" y="21"/>
                    <a:pt x="544" y="44"/>
                  </a:cubicBezTo>
                  <a:cubicBezTo>
                    <a:pt x="527" y="56"/>
                    <a:pt x="512" y="70"/>
                    <a:pt x="497" y="85"/>
                  </a:cubicBezTo>
                  <a:cubicBezTo>
                    <a:pt x="483" y="98"/>
                    <a:pt x="470" y="112"/>
                    <a:pt x="454" y="123"/>
                  </a:cubicBezTo>
                  <a:cubicBezTo>
                    <a:pt x="447" y="128"/>
                    <a:pt x="439" y="132"/>
                    <a:pt x="430" y="135"/>
                  </a:cubicBezTo>
                  <a:cubicBezTo>
                    <a:pt x="421" y="138"/>
                    <a:pt x="412" y="139"/>
                    <a:pt x="402" y="140"/>
                  </a:cubicBezTo>
                  <a:cubicBezTo>
                    <a:pt x="392" y="141"/>
                    <a:pt x="382" y="144"/>
                    <a:pt x="374" y="151"/>
                  </a:cubicBezTo>
                  <a:cubicBezTo>
                    <a:pt x="366" y="158"/>
                    <a:pt x="362" y="168"/>
                    <a:pt x="359" y="177"/>
                  </a:cubicBezTo>
                  <a:cubicBezTo>
                    <a:pt x="356" y="187"/>
                    <a:pt x="354" y="197"/>
                    <a:pt x="351" y="207"/>
                  </a:cubicBezTo>
                  <a:cubicBezTo>
                    <a:pt x="349" y="217"/>
                    <a:pt x="345" y="226"/>
                    <a:pt x="340" y="235"/>
                  </a:cubicBezTo>
                  <a:cubicBezTo>
                    <a:pt x="330" y="254"/>
                    <a:pt x="317" y="271"/>
                    <a:pt x="300" y="284"/>
                  </a:cubicBezTo>
                  <a:cubicBezTo>
                    <a:pt x="272" y="309"/>
                    <a:pt x="234" y="321"/>
                    <a:pt x="197" y="321"/>
                  </a:cubicBezTo>
                  <a:cubicBezTo>
                    <a:pt x="193" y="321"/>
                    <a:pt x="189" y="321"/>
                    <a:pt x="185" y="321"/>
                  </a:cubicBezTo>
                  <a:cubicBezTo>
                    <a:pt x="175" y="320"/>
                    <a:pt x="165" y="318"/>
                    <a:pt x="155" y="315"/>
                  </a:cubicBezTo>
                  <a:cubicBezTo>
                    <a:pt x="154" y="315"/>
                    <a:pt x="153" y="315"/>
                    <a:pt x="153" y="315"/>
                  </a:cubicBezTo>
                  <a:cubicBezTo>
                    <a:pt x="148" y="315"/>
                    <a:pt x="143" y="318"/>
                    <a:pt x="143" y="323"/>
                  </a:cubicBezTo>
                  <a:cubicBezTo>
                    <a:pt x="137" y="357"/>
                    <a:pt x="122" y="390"/>
                    <a:pt x="100" y="416"/>
                  </a:cubicBezTo>
                  <a:cubicBezTo>
                    <a:pt x="89" y="429"/>
                    <a:pt x="76" y="441"/>
                    <a:pt x="61" y="451"/>
                  </a:cubicBezTo>
                  <a:cubicBezTo>
                    <a:pt x="52" y="457"/>
                    <a:pt x="38" y="467"/>
                    <a:pt x="26" y="467"/>
                  </a:cubicBezTo>
                  <a:cubicBezTo>
                    <a:pt x="22" y="467"/>
                    <a:pt x="18" y="466"/>
                    <a:pt x="15" y="464"/>
                  </a:cubicBezTo>
                  <a:cubicBezTo>
                    <a:pt x="12" y="462"/>
                    <a:pt x="10" y="461"/>
                    <a:pt x="9" y="461"/>
                  </a:cubicBezTo>
                  <a:cubicBezTo>
                    <a:pt x="0" y="461"/>
                    <a:pt x="5" y="480"/>
                    <a:pt x="8" y="486"/>
                  </a:cubicBezTo>
                  <a:cubicBezTo>
                    <a:pt x="21" y="513"/>
                    <a:pt x="51" y="525"/>
                    <a:pt x="80" y="525"/>
                  </a:cubicBezTo>
                  <a:cubicBezTo>
                    <a:pt x="93" y="525"/>
                    <a:pt x="107" y="522"/>
                    <a:pt x="118" y="517"/>
                  </a:cubicBezTo>
                  <a:cubicBezTo>
                    <a:pt x="153" y="502"/>
                    <a:pt x="178" y="472"/>
                    <a:pt x="200" y="441"/>
                  </a:cubicBezTo>
                  <a:cubicBezTo>
                    <a:pt x="203" y="436"/>
                    <a:pt x="206" y="431"/>
                    <a:pt x="210" y="426"/>
                  </a:cubicBezTo>
                  <a:cubicBezTo>
                    <a:pt x="242" y="444"/>
                    <a:pt x="276" y="460"/>
                    <a:pt x="313" y="460"/>
                  </a:cubicBezTo>
                  <a:cubicBezTo>
                    <a:pt x="314" y="460"/>
                    <a:pt x="315" y="460"/>
                    <a:pt x="315" y="460"/>
                  </a:cubicBezTo>
                  <a:cubicBezTo>
                    <a:pt x="335" y="460"/>
                    <a:pt x="355" y="455"/>
                    <a:pt x="372" y="444"/>
                  </a:cubicBezTo>
                  <a:cubicBezTo>
                    <a:pt x="388" y="434"/>
                    <a:pt x="400" y="419"/>
                    <a:pt x="411" y="404"/>
                  </a:cubicBezTo>
                  <a:cubicBezTo>
                    <a:pt x="413" y="400"/>
                    <a:pt x="415" y="397"/>
                    <a:pt x="417" y="394"/>
                  </a:cubicBezTo>
                  <a:cubicBezTo>
                    <a:pt x="433" y="397"/>
                    <a:pt x="449" y="398"/>
                    <a:pt x="464" y="398"/>
                  </a:cubicBezTo>
                  <a:cubicBezTo>
                    <a:pt x="473" y="398"/>
                    <a:pt x="481" y="398"/>
                    <a:pt x="489" y="397"/>
                  </a:cubicBezTo>
                  <a:cubicBezTo>
                    <a:pt x="515" y="395"/>
                    <a:pt x="544" y="389"/>
                    <a:pt x="566" y="373"/>
                  </a:cubicBezTo>
                  <a:cubicBezTo>
                    <a:pt x="587" y="357"/>
                    <a:pt x="598" y="332"/>
                    <a:pt x="604" y="306"/>
                  </a:cubicBezTo>
                  <a:cubicBezTo>
                    <a:pt x="608" y="292"/>
                    <a:pt x="610" y="278"/>
                    <a:pt x="613" y="264"/>
                  </a:cubicBezTo>
                  <a:cubicBezTo>
                    <a:pt x="626" y="265"/>
                    <a:pt x="639" y="268"/>
                    <a:pt x="652" y="270"/>
                  </a:cubicBezTo>
                  <a:cubicBezTo>
                    <a:pt x="668" y="274"/>
                    <a:pt x="684" y="276"/>
                    <a:pt x="701" y="276"/>
                  </a:cubicBezTo>
                  <a:cubicBezTo>
                    <a:pt x="727" y="276"/>
                    <a:pt x="753" y="269"/>
                    <a:pt x="772" y="248"/>
                  </a:cubicBezTo>
                  <a:cubicBezTo>
                    <a:pt x="786" y="233"/>
                    <a:pt x="794" y="213"/>
                    <a:pt x="800" y="193"/>
                  </a:cubicBezTo>
                  <a:cubicBezTo>
                    <a:pt x="806" y="172"/>
                    <a:pt x="810" y="149"/>
                    <a:pt x="810" y="127"/>
                  </a:cubicBezTo>
                  <a:cubicBezTo>
                    <a:pt x="810" y="88"/>
                    <a:pt x="791" y="53"/>
                    <a:pt x="760" y="30"/>
                  </a:cubicBezTo>
                  <a:cubicBezTo>
                    <a:pt x="733" y="10"/>
                    <a:pt x="701" y="0"/>
                    <a:pt x="668" y="0"/>
                  </a:cubicBezTo>
                </a:path>
              </a:pathLst>
            </a:custGeom>
            <a:solidFill>
              <a:srgbClr val="947E77">
                <a:alpha val="183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4"/>
          <p:cNvGrpSpPr/>
          <p:nvPr/>
        </p:nvGrpSpPr>
        <p:grpSpPr>
          <a:xfrm>
            <a:off x="160833" y="253533"/>
            <a:ext cx="8327111" cy="4596395"/>
            <a:chOff x="160833" y="253533"/>
            <a:chExt cx="8327111" cy="4596395"/>
          </a:xfrm>
        </p:grpSpPr>
        <p:grpSp>
          <p:nvGrpSpPr>
            <p:cNvPr id="103" name="Google Shape;103;p4"/>
            <p:cNvGrpSpPr/>
            <p:nvPr/>
          </p:nvGrpSpPr>
          <p:grpSpPr>
            <a:xfrm>
              <a:off x="1156840" y="253533"/>
              <a:ext cx="94745" cy="94745"/>
              <a:chOff x="8288135" y="1843695"/>
              <a:chExt cx="235391" cy="235391"/>
            </a:xfrm>
          </p:grpSpPr>
          <p:grpSp>
            <p:nvGrpSpPr>
              <p:cNvPr id="104" name="Google Shape;104;p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05" name="Google Shape;105;p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6" name="Google Shape;106;p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07" name="Google Shape;107;p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08" name="Google Shape;108;p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09" name="Google Shape;109;p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0" name="Google Shape;110;p4"/>
            <p:cNvGrpSpPr/>
            <p:nvPr/>
          </p:nvGrpSpPr>
          <p:grpSpPr>
            <a:xfrm>
              <a:off x="160833" y="1629887"/>
              <a:ext cx="59036" cy="59036"/>
              <a:chOff x="8288135" y="1843695"/>
              <a:chExt cx="235391" cy="235391"/>
            </a:xfrm>
          </p:grpSpPr>
          <p:grpSp>
            <p:nvGrpSpPr>
              <p:cNvPr id="111" name="Google Shape;111;p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2" name="Google Shape;112;p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3" name="Google Shape;113;p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14" name="Google Shape;114;p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5" name="Google Shape;115;p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16" name="Google Shape;116;p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17" name="Google Shape;117;p4"/>
            <p:cNvGrpSpPr/>
            <p:nvPr/>
          </p:nvGrpSpPr>
          <p:grpSpPr>
            <a:xfrm>
              <a:off x="7068415" y="4755183"/>
              <a:ext cx="94745" cy="94745"/>
              <a:chOff x="8288135" y="1843695"/>
              <a:chExt cx="235391" cy="235391"/>
            </a:xfrm>
          </p:grpSpPr>
          <p:grpSp>
            <p:nvGrpSpPr>
              <p:cNvPr id="118" name="Google Shape;118;p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19" name="Google Shape;119;p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0" name="Google Shape;120;p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1" name="Google Shape;121;p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2" name="Google Shape;122;p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3" name="Google Shape;123;p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24" name="Google Shape;124;p4"/>
            <p:cNvGrpSpPr/>
            <p:nvPr/>
          </p:nvGrpSpPr>
          <p:grpSpPr>
            <a:xfrm>
              <a:off x="8428908" y="4234937"/>
              <a:ext cx="59036" cy="59036"/>
              <a:chOff x="8288135" y="1843695"/>
              <a:chExt cx="235391" cy="235391"/>
            </a:xfrm>
          </p:grpSpPr>
          <p:grpSp>
            <p:nvGrpSpPr>
              <p:cNvPr id="125" name="Google Shape;125;p4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6" name="Google Shape;126;p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27" name="Google Shape;127;p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28" name="Google Shape;128;p4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29" name="Google Shape;129;p4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30" name="Google Shape;130;p4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131" name="Google Shape;131;p4"/>
          <p:cNvGrpSpPr/>
          <p:nvPr/>
        </p:nvGrpSpPr>
        <p:grpSpPr>
          <a:xfrm>
            <a:off x="7218034" y="4293969"/>
            <a:ext cx="2121199" cy="940430"/>
            <a:chOff x="7218034" y="4293969"/>
            <a:chExt cx="2121199" cy="940430"/>
          </a:xfrm>
        </p:grpSpPr>
        <p:grpSp>
          <p:nvGrpSpPr>
            <p:cNvPr id="132" name="Google Shape;132;p4"/>
            <p:cNvGrpSpPr/>
            <p:nvPr/>
          </p:nvGrpSpPr>
          <p:grpSpPr>
            <a:xfrm rot="-6404294">
              <a:off x="7320902" y="4551460"/>
              <a:ext cx="568668" cy="637648"/>
              <a:chOff x="5338199" y="2122228"/>
              <a:chExt cx="425282" cy="476904"/>
            </a:xfrm>
          </p:grpSpPr>
          <p:sp>
            <p:nvSpPr>
              <p:cNvPr id="133" name="Google Shape;133;p4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4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4"/>
            <p:cNvGrpSpPr/>
            <p:nvPr/>
          </p:nvGrpSpPr>
          <p:grpSpPr>
            <a:xfrm rot="-1334580">
              <a:off x="7748607" y="4587061"/>
              <a:ext cx="1600327" cy="263339"/>
              <a:chOff x="4719162" y="3034521"/>
              <a:chExt cx="1600477" cy="263364"/>
            </a:xfrm>
          </p:grpSpPr>
          <p:sp>
            <p:nvSpPr>
              <p:cNvPr id="152" name="Google Shape;152;p4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4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4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4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4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4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4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" name="Google Shape;185;p5"/>
          <p:cNvSpPr txBox="1"/>
          <p:nvPr>
            <p:ph idx="1" type="subTitle"/>
          </p:nvPr>
        </p:nvSpPr>
        <p:spPr>
          <a:xfrm>
            <a:off x="4776820" y="2412225"/>
            <a:ext cx="29382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5"/>
          <p:cNvSpPr txBox="1"/>
          <p:nvPr>
            <p:ph idx="2" type="subTitle"/>
          </p:nvPr>
        </p:nvSpPr>
        <p:spPr>
          <a:xfrm>
            <a:off x="1428979" y="2412225"/>
            <a:ext cx="2938200" cy="16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Epilogue"/>
                <a:ea typeface="Epilogue"/>
                <a:cs typeface="Epilogue"/>
                <a:sym typeface="Epilog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5"/>
          <p:cNvSpPr txBox="1"/>
          <p:nvPr>
            <p:ph idx="3" type="subTitle"/>
          </p:nvPr>
        </p:nvSpPr>
        <p:spPr>
          <a:xfrm>
            <a:off x="1428988" y="1924300"/>
            <a:ext cx="293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188" name="Google Shape;188;p5"/>
          <p:cNvSpPr txBox="1"/>
          <p:nvPr>
            <p:ph idx="4" type="subTitle"/>
          </p:nvPr>
        </p:nvSpPr>
        <p:spPr>
          <a:xfrm>
            <a:off x="4776821" y="1924300"/>
            <a:ext cx="293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Black"/>
              <a:buNone/>
              <a:defRPr sz="2400"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grpSp>
        <p:nvGrpSpPr>
          <p:cNvPr id="189" name="Google Shape;189;p5"/>
          <p:cNvGrpSpPr/>
          <p:nvPr/>
        </p:nvGrpSpPr>
        <p:grpSpPr>
          <a:xfrm>
            <a:off x="1233233" y="859087"/>
            <a:ext cx="7385151" cy="4100111"/>
            <a:chOff x="1233233" y="859087"/>
            <a:chExt cx="7385151" cy="4100111"/>
          </a:xfrm>
        </p:grpSpPr>
        <p:grpSp>
          <p:nvGrpSpPr>
            <p:cNvPr id="190" name="Google Shape;190;p5"/>
            <p:cNvGrpSpPr/>
            <p:nvPr/>
          </p:nvGrpSpPr>
          <p:grpSpPr>
            <a:xfrm>
              <a:off x="1538927" y="4528533"/>
              <a:ext cx="94745" cy="94745"/>
              <a:chOff x="8288135" y="1843695"/>
              <a:chExt cx="235391" cy="235391"/>
            </a:xfrm>
          </p:grpSpPr>
          <p:grpSp>
            <p:nvGrpSpPr>
              <p:cNvPr id="191" name="Google Shape;191;p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2" name="Google Shape;192;p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3" name="Google Shape;193;p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194" name="Google Shape;194;p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5" name="Google Shape;195;p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196" name="Google Shape;196;p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197" name="Google Shape;197;p5"/>
            <p:cNvGrpSpPr/>
            <p:nvPr/>
          </p:nvGrpSpPr>
          <p:grpSpPr>
            <a:xfrm>
              <a:off x="8109908" y="859087"/>
              <a:ext cx="59036" cy="59036"/>
              <a:chOff x="8288135" y="1843695"/>
              <a:chExt cx="235391" cy="235391"/>
            </a:xfrm>
          </p:grpSpPr>
          <p:grpSp>
            <p:nvGrpSpPr>
              <p:cNvPr id="198" name="Google Shape;198;p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199" name="Google Shape;199;p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0" name="Google Shape;200;p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1" name="Google Shape;201;p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2" name="Google Shape;202;p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3" name="Google Shape;203;p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04" name="Google Shape;204;p5"/>
            <p:cNvGrpSpPr/>
            <p:nvPr/>
          </p:nvGrpSpPr>
          <p:grpSpPr>
            <a:xfrm>
              <a:off x="8523640" y="1373833"/>
              <a:ext cx="94745" cy="94745"/>
              <a:chOff x="8288135" y="1843695"/>
              <a:chExt cx="235391" cy="235391"/>
            </a:xfrm>
          </p:grpSpPr>
          <p:grpSp>
            <p:nvGrpSpPr>
              <p:cNvPr id="205" name="Google Shape;205;p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6" name="Google Shape;206;p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07" name="Google Shape;207;p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08" name="Google Shape;208;p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09" name="Google Shape;209;p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0" name="Google Shape;210;p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11" name="Google Shape;211;p5"/>
            <p:cNvGrpSpPr/>
            <p:nvPr/>
          </p:nvGrpSpPr>
          <p:grpSpPr>
            <a:xfrm>
              <a:off x="1233233" y="4900162"/>
              <a:ext cx="59036" cy="59036"/>
              <a:chOff x="8288135" y="1843695"/>
              <a:chExt cx="235391" cy="235391"/>
            </a:xfrm>
          </p:grpSpPr>
          <p:grpSp>
            <p:nvGrpSpPr>
              <p:cNvPr id="212" name="Google Shape;212;p5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3" name="Google Shape;213;p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4" name="Google Shape;214;p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15" name="Google Shape;215;p5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16" name="Google Shape;216;p5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17" name="Google Shape;217;p5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18" name="Google Shape;218;p5"/>
          <p:cNvGrpSpPr/>
          <p:nvPr/>
        </p:nvGrpSpPr>
        <p:grpSpPr>
          <a:xfrm>
            <a:off x="-1112889" y="-1056225"/>
            <a:ext cx="12144409" cy="7221304"/>
            <a:chOff x="-1112889" y="-1056225"/>
            <a:chExt cx="12144409" cy="7221304"/>
          </a:xfrm>
        </p:grpSpPr>
        <p:sp>
          <p:nvSpPr>
            <p:cNvPr id="219" name="Google Shape;219;p5"/>
            <p:cNvSpPr/>
            <p:nvPr/>
          </p:nvSpPr>
          <p:spPr>
            <a:xfrm rot="6937324">
              <a:off x="-415440" y="4022889"/>
              <a:ext cx="1146976" cy="2269003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 rot="-3417784">
              <a:off x="8219995" y="-862449"/>
              <a:ext cx="2050699" cy="2927696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 rot="6160786">
              <a:off x="-120736" y="3336352"/>
              <a:ext cx="1081799" cy="154445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5"/>
          <p:cNvGrpSpPr/>
          <p:nvPr/>
        </p:nvGrpSpPr>
        <p:grpSpPr>
          <a:xfrm>
            <a:off x="7546254" y="-155758"/>
            <a:ext cx="1340154" cy="1419031"/>
            <a:chOff x="7546254" y="-155758"/>
            <a:chExt cx="1340154" cy="1419031"/>
          </a:xfrm>
        </p:grpSpPr>
        <p:grpSp>
          <p:nvGrpSpPr>
            <p:cNvPr id="223" name="Google Shape;223;p5"/>
            <p:cNvGrpSpPr/>
            <p:nvPr/>
          </p:nvGrpSpPr>
          <p:grpSpPr>
            <a:xfrm>
              <a:off x="7546254" y="-155758"/>
              <a:ext cx="494560" cy="554591"/>
              <a:chOff x="5338199" y="2122228"/>
              <a:chExt cx="425282" cy="476904"/>
            </a:xfrm>
          </p:grpSpPr>
          <p:sp>
            <p:nvSpPr>
              <p:cNvPr id="224" name="Google Shape;224;p5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5"/>
            <p:cNvGrpSpPr/>
            <p:nvPr/>
          </p:nvGrpSpPr>
          <p:grpSpPr>
            <a:xfrm rot="-4811217">
              <a:off x="8323737" y="695048"/>
              <a:ext cx="494567" cy="554598"/>
              <a:chOff x="5338199" y="2122228"/>
              <a:chExt cx="425282" cy="476904"/>
            </a:xfrm>
          </p:grpSpPr>
          <p:sp>
            <p:nvSpPr>
              <p:cNvPr id="243" name="Google Shape;243;p5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63" name="Google Shape;263;p6"/>
          <p:cNvGrpSpPr/>
          <p:nvPr/>
        </p:nvGrpSpPr>
        <p:grpSpPr>
          <a:xfrm>
            <a:off x="1379940" y="165408"/>
            <a:ext cx="7427357" cy="3816615"/>
            <a:chOff x="1379940" y="165408"/>
            <a:chExt cx="7427357" cy="3816615"/>
          </a:xfrm>
        </p:grpSpPr>
        <p:grpSp>
          <p:nvGrpSpPr>
            <p:cNvPr id="264" name="Google Shape;264;p6"/>
            <p:cNvGrpSpPr/>
            <p:nvPr/>
          </p:nvGrpSpPr>
          <p:grpSpPr>
            <a:xfrm>
              <a:off x="8712552" y="3738483"/>
              <a:ext cx="94745" cy="94745"/>
              <a:chOff x="8288135" y="1843695"/>
              <a:chExt cx="235391" cy="235391"/>
            </a:xfrm>
          </p:grpSpPr>
          <p:grpSp>
            <p:nvGrpSpPr>
              <p:cNvPr id="265" name="Google Shape;265;p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66" name="Google Shape;266;p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67" name="Google Shape;267;p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68" name="Google Shape;268;p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69" name="Google Shape;269;p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0" name="Google Shape;270;p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71" name="Google Shape;271;p6"/>
            <p:cNvGrpSpPr/>
            <p:nvPr/>
          </p:nvGrpSpPr>
          <p:grpSpPr>
            <a:xfrm>
              <a:off x="8399383" y="3922987"/>
              <a:ext cx="59036" cy="59036"/>
              <a:chOff x="8288135" y="1843695"/>
              <a:chExt cx="235391" cy="235391"/>
            </a:xfrm>
          </p:grpSpPr>
          <p:grpSp>
            <p:nvGrpSpPr>
              <p:cNvPr id="272" name="Google Shape;272;p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73" name="Google Shape;273;p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4" name="Google Shape;274;p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75" name="Google Shape;275;p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76" name="Google Shape;276;p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77" name="Google Shape;277;p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78" name="Google Shape;278;p6"/>
            <p:cNvGrpSpPr/>
            <p:nvPr/>
          </p:nvGrpSpPr>
          <p:grpSpPr>
            <a:xfrm>
              <a:off x="1379940" y="165408"/>
              <a:ext cx="94745" cy="94745"/>
              <a:chOff x="8288135" y="1843695"/>
              <a:chExt cx="235391" cy="235391"/>
            </a:xfrm>
          </p:grpSpPr>
          <p:grpSp>
            <p:nvGrpSpPr>
              <p:cNvPr id="279" name="Google Shape;279;p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80" name="Google Shape;280;p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1" name="Google Shape;281;p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2" name="Google Shape;282;p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83" name="Google Shape;283;p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4" name="Google Shape;284;p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85" name="Google Shape;285;p6"/>
            <p:cNvGrpSpPr/>
            <p:nvPr/>
          </p:nvGrpSpPr>
          <p:grpSpPr>
            <a:xfrm>
              <a:off x="1798033" y="337262"/>
              <a:ext cx="59036" cy="59036"/>
              <a:chOff x="8288135" y="1843695"/>
              <a:chExt cx="235391" cy="235391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87" name="Google Shape;287;p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88" name="Google Shape;288;p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89" name="Google Shape;289;p6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90" name="Google Shape;290;p6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91" name="Google Shape;291;p6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292" name="Google Shape;292;p6"/>
          <p:cNvGrpSpPr/>
          <p:nvPr/>
        </p:nvGrpSpPr>
        <p:grpSpPr>
          <a:xfrm>
            <a:off x="-1108849" y="-1824949"/>
            <a:ext cx="11394488" cy="8697208"/>
            <a:chOff x="-1108849" y="-1824949"/>
            <a:chExt cx="11394488" cy="8697208"/>
          </a:xfrm>
        </p:grpSpPr>
        <p:sp>
          <p:nvSpPr>
            <p:cNvPr id="293" name="Google Shape;293;p6"/>
            <p:cNvSpPr/>
            <p:nvPr/>
          </p:nvSpPr>
          <p:spPr>
            <a:xfrm rot="2522152">
              <a:off x="7882818" y="3647084"/>
              <a:ext cx="1566708" cy="3099333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 rot="1881024">
              <a:off x="-628145" y="606930"/>
              <a:ext cx="1038332" cy="1482332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 rot="-8832698">
              <a:off x="-556039" y="-1542082"/>
              <a:ext cx="1801256" cy="2571565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6"/>
          <p:cNvGrpSpPr/>
          <p:nvPr/>
        </p:nvGrpSpPr>
        <p:grpSpPr>
          <a:xfrm>
            <a:off x="7257292" y="4260027"/>
            <a:ext cx="1744293" cy="970385"/>
            <a:chOff x="7257292" y="4260027"/>
            <a:chExt cx="1744293" cy="970385"/>
          </a:xfrm>
        </p:grpSpPr>
        <p:grpSp>
          <p:nvGrpSpPr>
            <p:cNvPr id="297" name="Google Shape;297;p6"/>
            <p:cNvGrpSpPr/>
            <p:nvPr/>
          </p:nvGrpSpPr>
          <p:grpSpPr>
            <a:xfrm rot="1044069">
              <a:off x="7259892" y="4762087"/>
              <a:ext cx="1509178" cy="248340"/>
              <a:chOff x="4719162" y="3034521"/>
              <a:chExt cx="1600477" cy="263364"/>
            </a:xfrm>
          </p:grpSpPr>
          <p:sp>
            <p:nvSpPr>
              <p:cNvPr id="298" name="Google Shape;298;p6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6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6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6"/>
            <p:cNvGrpSpPr/>
            <p:nvPr/>
          </p:nvGrpSpPr>
          <p:grpSpPr>
            <a:xfrm rot="9784098">
              <a:off x="7998005" y="4402259"/>
              <a:ext cx="1001289" cy="164765"/>
              <a:chOff x="4719162" y="3034521"/>
              <a:chExt cx="1600477" cy="263364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4756991" y="3035976"/>
                <a:ext cx="1521906" cy="260455"/>
              </a:xfrm>
              <a:custGeom>
                <a:rect b="b" l="l" r="r" t="t"/>
                <a:pathLst>
                  <a:path extrusionOk="0" h="179" w="1046">
                    <a:moveTo>
                      <a:pt x="1040" y="0"/>
                    </a:moveTo>
                    <a:lnTo>
                      <a:pt x="1046" y="124"/>
                    </a:lnTo>
                    <a:lnTo>
                      <a:pt x="6" y="179"/>
                    </a:lnTo>
                    <a:lnTo>
                      <a:pt x="0" y="57"/>
                    </a:lnTo>
                    <a:lnTo>
                      <a:pt x="104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5884600" y="3034521"/>
                <a:ext cx="435039" cy="202253"/>
              </a:xfrm>
              <a:custGeom>
                <a:rect b="b" l="l" r="r" t="t"/>
                <a:pathLst>
                  <a:path extrusionOk="0" h="116" w="250">
                    <a:moveTo>
                      <a:pt x="220" y="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6" y="116"/>
                      <a:pt x="6" y="116"/>
                      <a:pt x="6" y="11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28" y="104"/>
                      <a:pt x="228" y="104"/>
                      <a:pt x="228" y="104"/>
                    </a:cubicBezTo>
                    <a:cubicBezTo>
                      <a:pt x="241" y="103"/>
                      <a:pt x="250" y="80"/>
                      <a:pt x="248" y="51"/>
                    </a:cubicBezTo>
                    <a:cubicBezTo>
                      <a:pt x="247" y="23"/>
                      <a:pt x="235" y="0"/>
                      <a:pt x="223" y="1"/>
                    </a:cubicBezTo>
                    <a:cubicBezTo>
                      <a:pt x="222" y="1"/>
                      <a:pt x="221" y="1"/>
                      <a:pt x="220" y="2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5845315" y="3056347"/>
                <a:ext cx="85844" cy="181882"/>
              </a:xfrm>
              <a:custGeom>
                <a:rect b="b" l="l" r="r" t="t"/>
                <a:pathLst>
                  <a:path extrusionOk="0" h="105" w="49">
                    <a:moveTo>
                      <a:pt x="22" y="1"/>
                    </a:moveTo>
                    <a:cubicBezTo>
                      <a:pt x="35" y="0"/>
                      <a:pt x="46" y="23"/>
                      <a:pt x="48" y="51"/>
                    </a:cubicBezTo>
                    <a:cubicBezTo>
                      <a:pt x="49" y="80"/>
                      <a:pt x="40" y="103"/>
                      <a:pt x="28" y="104"/>
                    </a:cubicBezTo>
                    <a:cubicBezTo>
                      <a:pt x="15" y="105"/>
                      <a:pt x="3" y="82"/>
                      <a:pt x="2" y="54"/>
                    </a:cubicBezTo>
                    <a:cubicBezTo>
                      <a:pt x="0" y="25"/>
                      <a:pt x="9" y="2"/>
                      <a:pt x="22" y="1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6"/>
              <p:cNvSpPr/>
              <p:nvPr/>
            </p:nvSpPr>
            <p:spPr>
              <a:xfrm>
                <a:off x="5955893" y="3075263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6"/>
              <p:cNvSpPr/>
              <p:nvPr/>
            </p:nvSpPr>
            <p:spPr>
              <a:xfrm>
                <a:off x="6021368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6"/>
              <p:cNvSpPr/>
              <p:nvPr/>
            </p:nvSpPr>
            <p:spPr>
              <a:xfrm>
                <a:off x="5992268" y="3099998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6"/>
              <p:cNvSpPr/>
              <p:nvPr/>
            </p:nvSpPr>
            <p:spPr>
              <a:xfrm>
                <a:off x="6037372" y="313055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6"/>
              <p:cNvSpPr/>
              <p:nvPr/>
            </p:nvSpPr>
            <p:spPr>
              <a:xfrm>
                <a:off x="5957349" y="3142195"/>
                <a:ext cx="29100" cy="21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6"/>
              <p:cNvSpPr/>
              <p:nvPr/>
            </p:nvSpPr>
            <p:spPr>
              <a:xfrm>
                <a:off x="6178505" y="314510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6"/>
              <p:cNvSpPr/>
              <p:nvPr/>
            </p:nvSpPr>
            <p:spPr>
              <a:xfrm>
                <a:off x="6105756" y="3149470"/>
                <a:ext cx="29100" cy="23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6"/>
              <p:cNvSpPr/>
              <p:nvPr/>
            </p:nvSpPr>
            <p:spPr>
              <a:xfrm>
                <a:off x="6195965" y="3113094"/>
                <a:ext cx="306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6"/>
              <p:cNvSpPr/>
              <p:nvPr/>
            </p:nvSpPr>
            <p:spPr>
              <a:xfrm>
                <a:off x="6249799" y="3136375"/>
                <a:ext cx="29100" cy="20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6"/>
              <p:cNvSpPr/>
              <p:nvPr/>
            </p:nvSpPr>
            <p:spPr>
              <a:xfrm>
                <a:off x="6115941" y="3065077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6"/>
              <p:cNvSpPr/>
              <p:nvPr/>
            </p:nvSpPr>
            <p:spPr>
              <a:xfrm>
                <a:off x="6152316" y="3104364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6"/>
              <p:cNvSpPr/>
              <p:nvPr/>
            </p:nvSpPr>
            <p:spPr>
              <a:xfrm>
                <a:off x="6239614" y="30578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6"/>
              <p:cNvSpPr/>
              <p:nvPr/>
            </p:nvSpPr>
            <p:spPr>
              <a:xfrm>
                <a:off x="6254164" y="3092723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7" name="Google Shape;347;p6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348;p6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6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6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6"/>
              <p:cNvSpPr/>
              <p:nvPr/>
            </p:nvSpPr>
            <p:spPr>
              <a:xfrm>
                <a:off x="6178505" y="3067987"/>
                <a:ext cx="291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6"/>
              <p:cNvSpPr/>
              <p:nvPr/>
            </p:nvSpPr>
            <p:spPr>
              <a:xfrm>
                <a:off x="6063562" y="3092723"/>
                <a:ext cx="291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6"/>
              <p:cNvSpPr/>
              <p:nvPr/>
            </p:nvSpPr>
            <p:spPr>
              <a:xfrm>
                <a:off x="6280354" y="3216402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6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1ABC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6"/>
              <p:cNvSpPr/>
              <p:nvPr/>
            </p:nvSpPr>
            <p:spPr>
              <a:xfrm>
                <a:off x="4764267" y="3254234"/>
                <a:ext cx="1455" cy="32011"/>
              </a:xfrm>
              <a:custGeom>
                <a:rect b="b" l="l" r="r" t="t"/>
                <a:pathLst>
                  <a:path extrusionOk="0" h="22" w="1">
                    <a:moveTo>
                      <a:pt x="0" y="0"/>
                    </a:moveTo>
                    <a:lnTo>
                      <a:pt x="0" y="0"/>
                    </a:lnTo>
                    <a:lnTo>
                      <a:pt x="1" y="22"/>
                    </a:lnTo>
                    <a:lnTo>
                      <a:pt x="1" y="2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6"/>
              <p:cNvSpPr/>
              <p:nvPr/>
            </p:nvSpPr>
            <p:spPr>
              <a:xfrm>
                <a:off x="6233794" y="3185847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6"/>
              <p:cNvSpPr/>
              <p:nvPr/>
            </p:nvSpPr>
            <p:spPr>
              <a:xfrm>
                <a:off x="6149406" y="3193121"/>
                <a:ext cx="30600" cy="147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6"/>
              <p:cNvSpPr/>
              <p:nvPr/>
            </p:nvSpPr>
            <p:spPr>
              <a:xfrm>
                <a:off x="6038827" y="3190211"/>
                <a:ext cx="29100" cy="159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6"/>
              <p:cNvSpPr/>
              <p:nvPr/>
            </p:nvSpPr>
            <p:spPr>
              <a:xfrm>
                <a:off x="5945709" y="3216402"/>
                <a:ext cx="30600" cy="1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6"/>
              <p:cNvSpPr/>
              <p:nvPr/>
            </p:nvSpPr>
            <p:spPr>
              <a:xfrm>
                <a:off x="4719162" y="3117459"/>
                <a:ext cx="85844" cy="180426"/>
              </a:xfrm>
              <a:custGeom>
                <a:rect b="b" l="l" r="r" t="t"/>
                <a:pathLst>
                  <a:path extrusionOk="0" h="104" w="49">
                    <a:moveTo>
                      <a:pt x="22" y="0"/>
                    </a:moveTo>
                    <a:cubicBezTo>
                      <a:pt x="34" y="0"/>
                      <a:pt x="46" y="22"/>
                      <a:pt x="47" y="51"/>
                    </a:cubicBezTo>
                    <a:cubicBezTo>
                      <a:pt x="49" y="79"/>
                      <a:pt x="40" y="103"/>
                      <a:pt x="27" y="103"/>
                    </a:cubicBezTo>
                    <a:cubicBezTo>
                      <a:pt x="14" y="104"/>
                      <a:pt x="3" y="82"/>
                      <a:pt x="1" y="53"/>
                    </a:cubicBezTo>
                    <a:cubicBezTo>
                      <a:pt x="0" y="25"/>
                      <a:pt x="9" y="1"/>
                      <a:pt x="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/>
          <p:nvPr>
            <p:ph type="title"/>
          </p:nvPr>
        </p:nvSpPr>
        <p:spPr>
          <a:xfrm>
            <a:off x="720000" y="445025"/>
            <a:ext cx="2896500" cy="11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3" name="Google Shape;363;p7"/>
          <p:cNvSpPr txBox="1"/>
          <p:nvPr>
            <p:ph idx="1" type="body"/>
          </p:nvPr>
        </p:nvSpPr>
        <p:spPr>
          <a:xfrm>
            <a:off x="1263200" y="1805225"/>
            <a:ext cx="3276000" cy="18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latin typeface="Epilogue"/>
                <a:ea typeface="Epilogue"/>
                <a:cs typeface="Epilogue"/>
                <a:sym typeface="Epilogue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7"/>
          <p:cNvSpPr/>
          <p:nvPr>
            <p:ph idx="2" type="pic"/>
          </p:nvPr>
        </p:nvSpPr>
        <p:spPr>
          <a:xfrm>
            <a:off x="4811875" y="811625"/>
            <a:ext cx="2742600" cy="3520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65" name="Google Shape;365;p7"/>
          <p:cNvGrpSpPr/>
          <p:nvPr/>
        </p:nvGrpSpPr>
        <p:grpSpPr>
          <a:xfrm>
            <a:off x="-775418" y="-754771"/>
            <a:ext cx="11290343" cy="6943637"/>
            <a:chOff x="-775418" y="-754771"/>
            <a:chExt cx="11290343" cy="6943637"/>
          </a:xfrm>
        </p:grpSpPr>
        <p:sp>
          <p:nvSpPr>
            <p:cNvPr id="366" name="Google Shape;366;p7"/>
            <p:cNvSpPr/>
            <p:nvPr/>
          </p:nvSpPr>
          <p:spPr>
            <a:xfrm rot="4891187">
              <a:off x="-305541" y="4334845"/>
              <a:ext cx="1323362" cy="2090821"/>
            </a:xfrm>
            <a:custGeom>
              <a:rect b="b" l="l" r="r" t="t"/>
              <a:pathLst>
                <a:path extrusionOk="0" h="1486" w="940">
                  <a:moveTo>
                    <a:pt x="626" y="0"/>
                  </a:moveTo>
                  <a:cubicBezTo>
                    <a:pt x="603" y="0"/>
                    <a:pt x="581" y="8"/>
                    <a:pt x="561" y="20"/>
                  </a:cubicBezTo>
                  <a:cubicBezTo>
                    <a:pt x="513" y="50"/>
                    <a:pt x="487" y="104"/>
                    <a:pt x="475" y="159"/>
                  </a:cubicBezTo>
                  <a:cubicBezTo>
                    <a:pt x="467" y="157"/>
                    <a:pt x="459" y="156"/>
                    <a:pt x="451" y="156"/>
                  </a:cubicBezTo>
                  <a:cubicBezTo>
                    <a:pt x="444" y="156"/>
                    <a:pt x="437" y="156"/>
                    <a:pt x="430" y="158"/>
                  </a:cubicBezTo>
                  <a:cubicBezTo>
                    <a:pt x="400" y="164"/>
                    <a:pt x="374" y="180"/>
                    <a:pt x="353" y="201"/>
                  </a:cubicBezTo>
                  <a:cubicBezTo>
                    <a:pt x="304" y="249"/>
                    <a:pt x="287" y="318"/>
                    <a:pt x="290" y="385"/>
                  </a:cubicBezTo>
                  <a:cubicBezTo>
                    <a:pt x="291" y="399"/>
                    <a:pt x="293" y="414"/>
                    <a:pt x="295" y="428"/>
                  </a:cubicBezTo>
                  <a:cubicBezTo>
                    <a:pt x="286" y="425"/>
                    <a:pt x="277" y="424"/>
                    <a:pt x="267" y="424"/>
                  </a:cubicBezTo>
                  <a:cubicBezTo>
                    <a:pt x="253" y="424"/>
                    <a:pt x="239" y="427"/>
                    <a:pt x="226" y="431"/>
                  </a:cubicBezTo>
                  <a:cubicBezTo>
                    <a:pt x="197" y="442"/>
                    <a:pt x="171" y="462"/>
                    <a:pt x="151" y="485"/>
                  </a:cubicBezTo>
                  <a:cubicBezTo>
                    <a:pt x="107" y="536"/>
                    <a:pt x="91" y="607"/>
                    <a:pt x="107" y="672"/>
                  </a:cubicBezTo>
                  <a:cubicBezTo>
                    <a:pt x="107" y="673"/>
                    <a:pt x="107" y="673"/>
                    <a:pt x="107" y="673"/>
                  </a:cubicBezTo>
                  <a:cubicBezTo>
                    <a:pt x="91" y="674"/>
                    <a:pt x="74" y="680"/>
                    <a:pt x="62" y="691"/>
                  </a:cubicBezTo>
                  <a:cubicBezTo>
                    <a:pt x="38" y="713"/>
                    <a:pt x="25" y="746"/>
                    <a:pt x="21" y="777"/>
                  </a:cubicBezTo>
                  <a:cubicBezTo>
                    <a:pt x="17" y="808"/>
                    <a:pt x="22" y="841"/>
                    <a:pt x="38" y="869"/>
                  </a:cubicBezTo>
                  <a:cubicBezTo>
                    <a:pt x="46" y="883"/>
                    <a:pt x="56" y="895"/>
                    <a:pt x="69" y="905"/>
                  </a:cubicBezTo>
                  <a:cubicBezTo>
                    <a:pt x="84" y="915"/>
                    <a:pt x="100" y="923"/>
                    <a:pt x="116" y="932"/>
                  </a:cubicBezTo>
                  <a:cubicBezTo>
                    <a:pt x="126" y="937"/>
                    <a:pt x="137" y="944"/>
                    <a:pt x="145" y="953"/>
                  </a:cubicBezTo>
                  <a:cubicBezTo>
                    <a:pt x="140" y="953"/>
                    <a:pt x="134" y="954"/>
                    <a:pt x="128" y="956"/>
                  </a:cubicBezTo>
                  <a:cubicBezTo>
                    <a:pt x="85" y="966"/>
                    <a:pt x="54" y="1001"/>
                    <a:pt x="34" y="1039"/>
                  </a:cubicBezTo>
                  <a:cubicBezTo>
                    <a:pt x="11" y="1082"/>
                    <a:pt x="0" y="1131"/>
                    <a:pt x="14" y="1178"/>
                  </a:cubicBezTo>
                  <a:cubicBezTo>
                    <a:pt x="28" y="1224"/>
                    <a:pt x="61" y="1260"/>
                    <a:pt x="82" y="1302"/>
                  </a:cubicBezTo>
                  <a:cubicBezTo>
                    <a:pt x="96" y="1328"/>
                    <a:pt x="104" y="1356"/>
                    <a:pt x="108" y="1385"/>
                  </a:cubicBezTo>
                  <a:cubicBezTo>
                    <a:pt x="110" y="1397"/>
                    <a:pt x="112" y="1411"/>
                    <a:pt x="110" y="1424"/>
                  </a:cubicBezTo>
                  <a:cubicBezTo>
                    <a:pt x="108" y="1430"/>
                    <a:pt x="106" y="1440"/>
                    <a:pt x="99" y="1440"/>
                  </a:cubicBezTo>
                  <a:cubicBezTo>
                    <a:pt x="98" y="1440"/>
                    <a:pt x="97" y="1440"/>
                    <a:pt x="97" y="1440"/>
                  </a:cubicBezTo>
                  <a:cubicBezTo>
                    <a:pt x="95" y="1439"/>
                    <a:pt x="94" y="1439"/>
                    <a:pt x="93" y="1439"/>
                  </a:cubicBezTo>
                  <a:cubicBezTo>
                    <a:pt x="82" y="1439"/>
                    <a:pt x="93" y="1460"/>
                    <a:pt x="96" y="1465"/>
                  </a:cubicBezTo>
                  <a:cubicBezTo>
                    <a:pt x="107" y="1478"/>
                    <a:pt x="121" y="1486"/>
                    <a:pt x="137" y="1486"/>
                  </a:cubicBezTo>
                  <a:cubicBezTo>
                    <a:pt x="143" y="1486"/>
                    <a:pt x="150" y="1485"/>
                    <a:pt x="157" y="1482"/>
                  </a:cubicBezTo>
                  <a:cubicBezTo>
                    <a:pt x="180" y="1473"/>
                    <a:pt x="201" y="1453"/>
                    <a:pt x="214" y="1431"/>
                  </a:cubicBezTo>
                  <a:cubicBezTo>
                    <a:pt x="237" y="1392"/>
                    <a:pt x="251" y="1340"/>
                    <a:pt x="246" y="1294"/>
                  </a:cubicBezTo>
                  <a:cubicBezTo>
                    <a:pt x="241" y="1241"/>
                    <a:pt x="293" y="1206"/>
                    <a:pt x="335" y="1183"/>
                  </a:cubicBezTo>
                  <a:cubicBezTo>
                    <a:pt x="377" y="1161"/>
                    <a:pt x="422" y="1147"/>
                    <a:pt x="466" y="1131"/>
                  </a:cubicBezTo>
                  <a:cubicBezTo>
                    <a:pt x="507" y="1117"/>
                    <a:pt x="550" y="1099"/>
                    <a:pt x="582" y="1069"/>
                  </a:cubicBezTo>
                  <a:cubicBezTo>
                    <a:pt x="598" y="1055"/>
                    <a:pt x="611" y="1039"/>
                    <a:pt x="619" y="1020"/>
                  </a:cubicBezTo>
                  <a:cubicBezTo>
                    <a:pt x="626" y="1001"/>
                    <a:pt x="629" y="981"/>
                    <a:pt x="629" y="960"/>
                  </a:cubicBezTo>
                  <a:cubicBezTo>
                    <a:pt x="629" y="956"/>
                    <a:pt x="629" y="951"/>
                    <a:pt x="629" y="946"/>
                  </a:cubicBezTo>
                  <a:cubicBezTo>
                    <a:pt x="646" y="941"/>
                    <a:pt x="664" y="934"/>
                    <a:pt x="680" y="926"/>
                  </a:cubicBezTo>
                  <a:cubicBezTo>
                    <a:pt x="697" y="918"/>
                    <a:pt x="714" y="909"/>
                    <a:pt x="730" y="899"/>
                  </a:cubicBezTo>
                  <a:cubicBezTo>
                    <a:pt x="745" y="889"/>
                    <a:pt x="760" y="879"/>
                    <a:pt x="773" y="866"/>
                  </a:cubicBezTo>
                  <a:cubicBezTo>
                    <a:pt x="797" y="843"/>
                    <a:pt x="809" y="813"/>
                    <a:pt x="811" y="780"/>
                  </a:cubicBezTo>
                  <a:cubicBezTo>
                    <a:pt x="813" y="756"/>
                    <a:pt x="810" y="732"/>
                    <a:pt x="805" y="708"/>
                  </a:cubicBezTo>
                  <a:cubicBezTo>
                    <a:pt x="859" y="698"/>
                    <a:pt x="904" y="653"/>
                    <a:pt x="920" y="601"/>
                  </a:cubicBezTo>
                  <a:cubicBezTo>
                    <a:pt x="940" y="536"/>
                    <a:pt x="922" y="466"/>
                    <a:pt x="888" y="408"/>
                  </a:cubicBezTo>
                  <a:cubicBezTo>
                    <a:pt x="880" y="393"/>
                    <a:pt x="870" y="379"/>
                    <a:pt x="859" y="365"/>
                  </a:cubicBezTo>
                  <a:cubicBezTo>
                    <a:pt x="880" y="344"/>
                    <a:pt x="898" y="321"/>
                    <a:pt x="912" y="294"/>
                  </a:cubicBezTo>
                  <a:cubicBezTo>
                    <a:pt x="932" y="255"/>
                    <a:pt x="938" y="211"/>
                    <a:pt x="921" y="169"/>
                  </a:cubicBezTo>
                  <a:cubicBezTo>
                    <a:pt x="907" y="131"/>
                    <a:pt x="879" y="97"/>
                    <a:pt x="846" y="73"/>
                  </a:cubicBezTo>
                  <a:cubicBezTo>
                    <a:pt x="819" y="54"/>
                    <a:pt x="787" y="41"/>
                    <a:pt x="754" y="41"/>
                  </a:cubicBezTo>
                  <a:cubicBezTo>
                    <a:pt x="749" y="41"/>
                    <a:pt x="744" y="41"/>
                    <a:pt x="739" y="42"/>
                  </a:cubicBezTo>
                  <a:cubicBezTo>
                    <a:pt x="727" y="43"/>
                    <a:pt x="714" y="46"/>
                    <a:pt x="702" y="51"/>
                  </a:cubicBezTo>
                  <a:cubicBezTo>
                    <a:pt x="695" y="30"/>
                    <a:pt x="676" y="12"/>
                    <a:pt x="655" y="5"/>
                  </a:cubicBezTo>
                  <a:cubicBezTo>
                    <a:pt x="646" y="1"/>
                    <a:pt x="636" y="0"/>
                    <a:pt x="626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7"/>
            <p:cNvSpPr/>
            <p:nvPr/>
          </p:nvSpPr>
          <p:spPr>
            <a:xfrm rot="527893">
              <a:off x="7926862" y="-691934"/>
              <a:ext cx="946191" cy="1619076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7"/>
            <p:cNvSpPr/>
            <p:nvPr/>
          </p:nvSpPr>
          <p:spPr>
            <a:xfrm rot="798375">
              <a:off x="8334766" y="-143440"/>
              <a:ext cx="1865953" cy="2948074"/>
            </a:xfrm>
            <a:custGeom>
              <a:rect b="b" l="l" r="r" t="t"/>
              <a:pathLst>
                <a:path extrusionOk="0" h="1486" w="940">
                  <a:moveTo>
                    <a:pt x="626" y="0"/>
                  </a:moveTo>
                  <a:cubicBezTo>
                    <a:pt x="603" y="0"/>
                    <a:pt x="581" y="8"/>
                    <a:pt x="561" y="20"/>
                  </a:cubicBezTo>
                  <a:cubicBezTo>
                    <a:pt x="513" y="50"/>
                    <a:pt x="487" y="104"/>
                    <a:pt x="475" y="159"/>
                  </a:cubicBezTo>
                  <a:cubicBezTo>
                    <a:pt x="467" y="157"/>
                    <a:pt x="459" y="156"/>
                    <a:pt x="451" y="156"/>
                  </a:cubicBezTo>
                  <a:cubicBezTo>
                    <a:pt x="444" y="156"/>
                    <a:pt x="437" y="156"/>
                    <a:pt x="430" y="158"/>
                  </a:cubicBezTo>
                  <a:cubicBezTo>
                    <a:pt x="400" y="164"/>
                    <a:pt x="374" y="180"/>
                    <a:pt x="353" y="201"/>
                  </a:cubicBezTo>
                  <a:cubicBezTo>
                    <a:pt x="304" y="249"/>
                    <a:pt x="287" y="318"/>
                    <a:pt x="290" y="385"/>
                  </a:cubicBezTo>
                  <a:cubicBezTo>
                    <a:pt x="291" y="399"/>
                    <a:pt x="293" y="414"/>
                    <a:pt x="295" y="428"/>
                  </a:cubicBezTo>
                  <a:cubicBezTo>
                    <a:pt x="286" y="425"/>
                    <a:pt x="277" y="424"/>
                    <a:pt x="267" y="424"/>
                  </a:cubicBezTo>
                  <a:cubicBezTo>
                    <a:pt x="253" y="424"/>
                    <a:pt x="239" y="427"/>
                    <a:pt x="226" y="431"/>
                  </a:cubicBezTo>
                  <a:cubicBezTo>
                    <a:pt x="197" y="442"/>
                    <a:pt x="171" y="462"/>
                    <a:pt x="151" y="485"/>
                  </a:cubicBezTo>
                  <a:cubicBezTo>
                    <a:pt x="107" y="536"/>
                    <a:pt x="91" y="607"/>
                    <a:pt x="107" y="672"/>
                  </a:cubicBezTo>
                  <a:cubicBezTo>
                    <a:pt x="107" y="673"/>
                    <a:pt x="107" y="673"/>
                    <a:pt x="107" y="673"/>
                  </a:cubicBezTo>
                  <a:cubicBezTo>
                    <a:pt x="91" y="674"/>
                    <a:pt x="74" y="680"/>
                    <a:pt x="62" y="691"/>
                  </a:cubicBezTo>
                  <a:cubicBezTo>
                    <a:pt x="38" y="713"/>
                    <a:pt x="25" y="746"/>
                    <a:pt x="21" y="777"/>
                  </a:cubicBezTo>
                  <a:cubicBezTo>
                    <a:pt x="17" y="808"/>
                    <a:pt x="22" y="841"/>
                    <a:pt x="38" y="869"/>
                  </a:cubicBezTo>
                  <a:cubicBezTo>
                    <a:pt x="46" y="883"/>
                    <a:pt x="56" y="895"/>
                    <a:pt x="69" y="905"/>
                  </a:cubicBezTo>
                  <a:cubicBezTo>
                    <a:pt x="84" y="915"/>
                    <a:pt x="100" y="923"/>
                    <a:pt x="116" y="932"/>
                  </a:cubicBezTo>
                  <a:cubicBezTo>
                    <a:pt x="126" y="937"/>
                    <a:pt x="137" y="944"/>
                    <a:pt x="145" y="953"/>
                  </a:cubicBezTo>
                  <a:cubicBezTo>
                    <a:pt x="140" y="953"/>
                    <a:pt x="134" y="954"/>
                    <a:pt x="128" y="956"/>
                  </a:cubicBezTo>
                  <a:cubicBezTo>
                    <a:pt x="85" y="966"/>
                    <a:pt x="54" y="1001"/>
                    <a:pt x="34" y="1039"/>
                  </a:cubicBezTo>
                  <a:cubicBezTo>
                    <a:pt x="11" y="1082"/>
                    <a:pt x="0" y="1131"/>
                    <a:pt x="14" y="1178"/>
                  </a:cubicBezTo>
                  <a:cubicBezTo>
                    <a:pt x="28" y="1224"/>
                    <a:pt x="61" y="1260"/>
                    <a:pt x="82" y="1302"/>
                  </a:cubicBezTo>
                  <a:cubicBezTo>
                    <a:pt x="96" y="1328"/>
                    <a:pt x="104" y="1356"/>
                    <a:pt x="108" y="1385"/>
                  </a:cubicBezTo>
                  <a:cubicBezTo>
                    <a:pt x="110" y="1397"/>
                    <a:pt x="112" y="1411"/>
                    <a:pt x="110" y="1424"/>
                  </a:cubicBezTo>
                  <a:cubicBezTo>
                    <a:pt x="108" y="1430"/>
                    <a:pt x="106" y="1440"/>
                    <a:pt x="99" y="1440"/>
                  </a:cubicBezTo>
                  <a:cubicBezTo>
                    <a:pt x="98" y="1440"/>
                    <a:pt x="97" y="1440"/>
                    <a:pt x="97" y="1440"/>
                  </a:cubicBezTo>
                  <a:cubicBezTo>
                    <a:pt x="95" y="1439"/>
                    <a:pt x="94" y="1439"/>
                    <a:pt x="93" y="1439"/>
                  </a:cubicBezTo>
                  <a:cubicBezTo>
                    <a:pt x="82" y="1439"/>
                    <a:pt x="93" y="1460"/>
                    <a:pt x="96" y="1465"/>
                  </a:cubicBezTo>
                  <a:cubicBezTo>
                    <a:pt x="107" y="1478"/>
                    <a:pt x="121" y="1486"/>
                    <a:pt x="137" y="1486"/>
                  </a:cubicBezTo>
                  <a:cubicBezTo>
                    <a:pt x="143" y="1486"/>
                    <a:pt x="150" y="1485"/>
                    <a:pt x="157" y="1482"/>
                  </a:cubicBezTo>
                  <a:cubicBezTo>
                    <a:pt x="180" y="1473"/>
                    <a:pt x="201" y="1453"/>
                    <a:pt x="214" y="1431"/>
                  </a:cubicBezTo>
                  <a:cubicBezTo>
                    <a:pt x="237" y="1392"/>
                    <a:pt x="251" y="1340"/>
                    <a:pt x="246" y="1294"/>
                  </a:cubicBezTo>
                  <a:cubicBezTo>
                    <a:pt x="241" y="1241"/>
                    <a:pt x="293" y="1206"/>
                    <a:pt x="335" y="1183"/>
                  </a:cubicBezTo>
                  <a:cubicBezTo>
                    <a:pt x="377" y="1161"/>
                    <a:pt x="422" y="1147"/>
                    <a:pt x="466" y="1131"/>
                  </a:cubicBezTo>
                  <a:cubicBezTo>
                    <a:pt x="507" y="1117"/>
                    <a:pt x="550" y="1099"/>
                    <a:pt x="582" y="1069"/>
                  </a:cubicBezTo>
                  <a:cubicBezTo>
                    <a:pt x="598" y="1055"/>
                    <a:pt x="611" y="1039"/>
                    <a:pt x="619" y="1020"/>
                  </a:cubicBezTo>
                  <a:cubicBezTo>
                    <a:pt x="626" y="1001"/>
                    <a:pt x="629" y="981"/>
                    <a:pt x="629" y="960"/>
                  </a:cubicBezTo>
                  <a:cubicBezTo>
                    <a:pt x="629" y="956"/>
                    <a:pt x="629" y="951"/>
                    <a:pt x="629" y="946"/>
                  </a:cubicBezTo>
                  <a:cubicBezTo>
                    <a:pt x="646" y="941"/>
                    <a:pt x="664" y="934"/>
                    <a:pt x="680" y="926"/>
                  </a:cubicBezTo>
                  <a:cubicBezTo>
                    <a:pt x="697" y="918"/>
                    <a:pt x="714" y="909"/>
                    <a:pt x="730" y="899"/>
                  </a:cubicBezTo>
                  <a:cubicBezTo>
                    <a:pt x="745" y="889"/>
                    <a:pt x="760" y="879"/>
                    <a:pt x="773" y="866"/>
                  </a:cubicBezTo>
                  <a:cubicBezTo>
                    <a:pt x="797" y="843"/>
                    <a:pt x="809" y="813"/>
                    <a:pt x="811" y="780"/>
                  </a:cubicBezTo>
                  <a:cubicBezTo>
                    <a:pt x="813" y="756"/>
                    <a:pt x="810" y="732"/>
                    <a:pt x="805" y="708"/>
                  </a:cubicBezTo>
                  <a:cubicBezTo>
                    <a:pt x="859" y="698"/>
                    <a:pt x="904" y="653"/>
                    <a:pt x="920" y="601"/>
                  </a:cubicBezTo>
                  <a:cubicBezTo>
                    <a:pt x="940" y="536"/>
                    <a:pt x="922" y="466"/>
                    <a:pt x="888" y="408"/>
                  </a:cubicBezTo>
                  <a:cubicBezTo>
                    <a:pt x="880" y="393"/>
                    <a:pt x="870" y="379"/>
                    <a:pt x="859" y="365"/>
                  </a:cubicBezTo>
                  <a:cubicBezTo>
                    <a:pt x="880" y="344"/>
                    <a:pt x="898" y="321"/>
                    <a:pt x="912" y="294"/>
                  </a:cubicBezTo>
                  <a:cubicBezTo>
                    <a:pt x="932" y="255"/>
                    <a:pt x="938" y="211"/>
                    <a:pt x="921" y="169"/>
                  </a:cubicBezTo>
                  <a:cubicBezTo>
                    <a:pt x="907" y="131"/>
                    <a:pt x="879" y="97"/>
                    <a:pt x="846" y="73"/>
                  </a:cubicBezTo>
                  <a:cubicBezTo>
                    <a:pt x="819" y="54"/>
                    <a:pt x="787" y="41"/>
                    <a:pt x="754" y="41"/>
                  </a:cubicBezTo>
                  <a:cubicBezTo>
                    <a:pt x="749" y="41"/>
                    <a:pt x="744" y="41"/>
                    <a:pt x="739" y="42"/>
                  </a:cubicBezTo>
                  <a:cubicBezTo>
                    <a:pt x="727" y="43"/>
                    <a:pt x="714" y="46"/>
                    <a:pt x="702" y="51"/>
                  </a:cubicBezTo>
                  <a:cubicBezTo>
                    <a:pt x="695" y="30"/>
                    <a:pt x="676" y="12"/>
                    <a:pt x="655" y="5"/>
                  </a:cubicBezTo>
                  <a:cubicBezTo>
                    <a:pt x="646" y="1"/>
                    <a:pt x="636" y="0"/>
                    <a:pt x="626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9" name="Google Shape;369;p7"/>
          <p:cNvGrpSpPr/>
          <p:nvPr/>
        </p:nvGrpSpPr>
        <p:grpSpPr>
          <a:xfrm>
            <a:off x="719990" y="1194658"/>
            <a:ext cx="8109992" cy="3377003"/>
            <a:chOff x="719990" y="1194658"/>
            <a:chExt cx="8109992" cy="3377003"/>
          </a:xfrm>
        </p:grpSpPr>
        <p:grpSp>
          <p:nvGrpSpPr>
            <p:cNvPr id="370" name="Google Shape;370;p7"/>
            <p:cNvGrpSpPr/>
            <p:nvPr/>
          </p:nvGrpSpPr>
          <p:grpSpPr>
            <a:xfrm>
              <a:off x="7942945" y="1194658"/>
              <a:ext cx="887036" cy="1222540"/>
              <a:chOff x="7942945" y="1194658"/>
              <a:chExt cx="887036" cy="1222540"/>
            </a:xfrm>
          </p:grpSpPr>
          <p:grpSp>
            <p:nvGrpSpPr>
              <p:cNvPr id="371" name="Google Shape;371;p7"/>
              <p:cNvGrpSpPr/>
              <p:nvPr/>
            </p:nvGrpSpPr>
            <p:grpSpPr>
              <a:xfrm>
                <a:off x="8041852" y="1194658"/>
                <a:ext cx="94745" cy="94745"/>
                <a:chOff x="8288135" y="1843695"/>
                <a:chExt cx="235391" cy="235391"/>
              </a:xfrm>
            </p:grpSpPr>
            <p:grpSp>
              <p:nvGrpSpPr>
                <p:cNvPr id="372" name="Google Shape;372;p7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373" name="Google Shape;373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4" name="Google Shape;374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75" name="Google Shape;375;p7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376" name="Google Shape;376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77" name="Google Shape;377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378" name="Google Shape;378;p7"/>
              <p:cNvGrpSpPr/>
              <p:nvPr/>
            </p:nvGrpSpPr>
            <p:grpSpPr>
              <a:xfrm>
                <a:off x="7942945" y="1449437"/>
                <a:ext cx="59036" cy="59036"/>
                <a:chOff x="8288135" y="1843695"/>
                <a:chExt cx="235391" cy="235391"/>
              </a:xfrm>
            </p:grpSpPr>
            <p:grpSp>
              <p:nvGrpSpPr>
                <p:cNvPr id="379" name="Google Shape;379;p7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380" name="Google Shape;380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1" name="Google Shape;381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82" name="Google Shape;382;p7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383" name="Google Shape;383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4" name="Google Shape;384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385" name="Google Shape;385;p7"/>
              <p:cNvGrpSpPr/>
              <p:nvPr/>
            </p:nvGrpSpPr>
            <p:grpSpPr>
              <a:xfrm>
                <a:off x="8770945" y="2358162"/>
                <a:ext cx="59036" cy="59036"/>
                <a:chOff x="8288135" y="1843695"/>
                <a:chExt cx="235391" cy="235391"/>
              </a:xfrm>
            </p:grpSpPr>
            <p:grpSp>
              <p:nvGrpSpPr>
                <p:cNvPr id="386" name="Google Shape;386;p7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387" name="Google Shape;387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88" name="Google Shape;388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89" name="Google Shape;389;p7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390" name="Google Shape;390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1" name="Google Shape;391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  <p:grpSp>
          <p:nvGrpSpPr>
            <p:cNvPr id="392" name="Google Shape;392;p7"/>
            <p:cNvGrpSpPr/>
            <p:nvPr/>
          </p:nvGrpSpPr>
          <p:grpSpPr>
            <a:xfrm>
              <a:off x="719990" y="4088858"/>
              <a:ext cx="988404" cy="482803"/>
              <a:chOff x="719990" y="4088858"/>
              <a:chExt cx="988404" cy="482803"/>
            </a:xfrm>
          </p:grpSpPr>
          <p:grpSp>
            <p:nvGrpSpPr>
              <p:cNvPr id="393" name="Google Shape;393;p7"/>
              <p:cNvGrpSpPr/>
              <p:nvPr/>
            </p:nvGrpSpPr>
            <p:grpSpPr>
              <a:xfrm>
                <a:off x="719990" y="4088858"/>
                <a:ext cx="94745" cy="94745"/>
                <a:chOff x="8288135" y="1843695"/>
                <a:chExt cx="235391" cy="235391"/>
              </a:xfrm>
            </p:grpSpPr>
            <p:grpSp>
              <p:nvGrpSpPr>
                <p:cNvPr id="394" name="Google Shape;394;p7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395" name="Google Shape;395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6" name="Google Shape;396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397" name="Google Shape;397;p7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398" name="Google Shape;398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399" name="Google Shape;399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  <p:grpSp>
            <p:nvGrpSpPr>
              <p:cNvPr id="400" name="Google Shape;400;p7"/>
              <p:cNvGrpSpPr/>
              <p:nvPr/>
            </p:nvGrpSpPr>
            <p:grpSpPr>
              <a:xfrm>
                <a:off x="1649358" y="4512625"/>
                <a:ext cx="59036" cy="59036"/>
                <a:chOff x="8288135" y="1843695"/>
                <a:chExt cx="235391" cy="235391"/>
              </a:xfrm>
            </p:grpSpPr>
            <p:grpSp>
              <p:nvGrpSpPr>
                <p:cNvPr id="401" name="Google Shape;401;p7"/>
                <p:cNvGrpSpPr/>
                <p:nvPr/>
              </p:nvGrpSpPr>
              <p:grpSpPr>
                <a:xfrm rot="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402" name="Google Shape;402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03" name="Google Shape;403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404" name="Google Shape;404;p7"/>
                <p:cNvGrpSpPr/>
                <p:nvPr/>
              </p:nvGrpSpPr>
              <p:grpSpPr>
                <a:xfrm flipH="1" rot="-2700000">
                  <a:off x="8239384" y="1961390"/>
                  <a:ext cx="332893" cy="0"/>
                  <a:chOff x="8446550" y="2403175"/>
                  <a:chExt cx="90050" cy="0"/>
                </a:xfrm>
              </p:grpSpPr>
              <p:cxnSp>
                <p:nvCxnSpPr>
                  <p:cNvPr id="405" name="Google Shape;405;p7"/>
                  <p:cNvCxnSpPr/>
                  <p:nvPr/>
                </p:nvCxnSpPr>
                <p:spPr>
                  <a:xfrm>
                    <a:off x="844655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406" name="Google Shape;406;p7"/>
                  <p:cNvCxnSpPr/>
                  <p:nvPr/>
                </p:nvCxnSpPr>
                <p:spPr>
                  <a:xfrm>
                    <a:off x="8499400" y="2403175"/>
                    <a:ext cx="372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accent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</p:grpSp>
      <p:grpSp>
        <p:nvGrpSpPr>
          <p:cNvPr id="407" name="Google Shape;407;p7"/>
          <p:cNvGrpSpPr/>
          <p:nvPr/>
        </p:nvGrpSpPr>
        <p:grpSpPr>
          <a:xfrm>
            <a:off x="-244142" y="3788045"/>
            <a:ext cx="2184111" cy="1473110"/>
            <a:chOff x="-244142" y="3788045"/>
            <a:chExt cx="2184111" cy="1473110"/>
          </a:xfrm>
        </p:grpSpPr>
        <p:grpSp>
          <p:nvGrpSpPr>
            <p:cNvPr id="408" name="Google Shape;408;p7"/>
            <p:cNvGrpSpPr/>
            <p:nvPr/>
          </p:nvGrpSpPr>
          <p:grpSpPr>
            <a:xfrm>
              <a:off x="655954" y="4309617"/>
              <a:ext cx="494560" cy="554591"/>
              <a:chOff x="5338199" y="2122228"/>
              <a:chExt cx="425282" cy="476904"/>
            </a:xfrm>
          </p:grpSpPr>
          <p:sp>
            <p:nvSpPr>
              <p:cNvPr id="409" name="Google Shape;409;p7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411;p7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7" name="Google Shape;427;p7"/>
            <p:cNvGrpSpPr/>
            <p:nvPr/>
          </p:nvGrpSpPr>
          <p:grpSpPr>
            <a:xfrm rot="10299526">
              <a:off x="158705" y="4492159"/>
              <a:ext cx="494561" cy="554592"/>
              <a:chOff x="5338199" y="2122228"/>
              <a:chExt cx="425282" cy="476904"/>
            </a:xfrm>
          </p:grpSpPr>
          <p:sp>
            <p:nvSpPr>
              <p:cNvPr id="428" name="Google Shape;428;p7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7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7"/>
            <p:cNvGrpSpPr/>
            <p:nvPr/>
          </p:nvGrpSpPr>
          <p:grpSpPr>
            <a:xfrm flipH="1" rot="6483195">
              <a:off x="1352385" y="4662792"/>
              <a:ext cx="494583" cy="554617"/>
              <a:chOff x="5338199" y="2122228"/>
              <a:chExt cx="425282" cy="476904"/>
            </a:xfrm>
          </p:grpSpPr>
          <p:sp>
            <p:nvSpPr>
              <p:cNvPr id="447" name="Google Shape;447;p7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5" name="Google Shape;465;p7"/>
            <p:cNvGrpSpPr/>
            <p:nvPr/>
          </p:nvGrpSpPr>
          <p:grpSpPr>
            <a:xfrm rot="-4811217">
              <a:off x="-176038" y="3801673"/>
              <a:ext cx="494567" cy="554598"/>
              <a:chOff x="5338199" y="2122228"/>
              <a:chExt cx="425282" cy="476904"/>
            </a:xfrm>
          </p:grpSpPr>
          <p:sp>
            <p:nvSpPr>
              <p:cNvPr id="466" name="Google Shape;466;p7"/>
              <p:cNvSpPr/>
              <p:nvPr/>
            </p:nvSpPr>
            <p:spPr>
              <a:xfrm>
                <a:off x="5338199" y="2122228"/>
                <a:ext cx="425282" cy="476904"/>
              </a:xfrm>
              <a:custGeom>
                <a:rect b="b" l="l" r="r" t="t"/>
                <a:pathLst>
                  <a:path extrusionOk="0" h="158" w="141">
                    <a:moveTo>
                      <a:pt x="141" y="148"/>
                    </a:moveTo>
                    <a:cubicBezTo>
                      <a:pt x="140" y="147"/>
                      <a:pt x="140" y="146"/>
                      <a:pt x="139" y="145"/>
                    </a:cubicBezTo>
                    <a:cubicBezTo>
                      <a:pt x="138" y="144"/>
                      <a:pt x="138" y="142"/>
                      <a:pt x="138" y="140"/>
                    </a:cubicBezTo>
                    <a:cubicBezTo>
                      <a:pt x="138" y="140"/>
                      <a:pt x="138" y="140"/>
                      <a:pt x="138" y="140"/>
                    </a:cubicBezTo>
                    <a:cubicBezTo>
                      <a:pt x="137" y="139"/>
                      <a:pt x="137" y="139"/>
                      <a:pt x="137" y="138"/>
                    </a:cubicBezTo>
                    <a:cubicBezTo>
                      <a:pt x="136" y="129"/>
                      <a:pt x="135" y="119"/>
                      <a:pt x="133" y="110"/>
                    </a:cubicBezTo>
                    <a:cubicBezTo>
                      <a:pt x="132" y="101"/>
                      <a:pt x="131" y="91"/>
                      <a:pt x="129" y="83"/>
                    </a:cubicBez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8"/>
                      <a:pt x="87" y="123"/>
                      <a:pt x="88" y="128"/>
                    </a:cubicBezTo>
                    <a:cubicBezTo>
                      <a:pt x="89" y="132"/>
                      <a:pt x="90" y="136"/>
                      <a:pt x="91" y="140"/>
                    </a:cubicBezTo>
                    <a:cubicBezTo>
                      <a:pt x="91" y="142"/>
                      <a:pt x="93" y="145"/>
                      <a:pt x="93" y="147"/>
                    </a:cubicBezTo>
                    <a:cubicBezTo>
                      <a:pt x="93" y="148"/>
                      <a:pt x="93" y="148"/>
                      <a:pt x="93" y="148"/>
                    </a:cubicBezTo>
                    <a:cubicBezTo>
                      <a:pt x="93" y="151"/>
                      <a:pt x="93" y="155"/>
                      <a:pt x="93" y="158"/>
                    </a:cubicBezTo>
                    <a:cubicBezTo>
                      <a:pt x="95" y="157"/>
                      <a:pt x="96" y="156"/>
                      <a:pt x="97" y="155"/>
                    </a:cubicBezTo>
                    <a:cubicBezTo>
                      <a:pt x="99" y="155"/>
                      <a:pt x="100" y="154"/>
                      <a:pt x="102" y="155"/>
                    </a:cubicBezTo>
                    <a:cubicBezTo>
                      <a:pt x="103" y="156"/>
                      <a:pt x="104" y="157"/>
                      <a:pt x="106" y="157"/>
                    </a:cubicBezTo>
                    <a:cubicBezTo>
                      <a:pt x="109" y="156"/>
                      <a:pt x="110" y="153"/>
                      <a:pt x="112" y="152"/>
                    </a:cubicBezTo>
                    <a:cubicBezTo>
                      <a:pt x="114" y="150"/>
                      <a:pt x="116" y="151"/>
                      <a:pt x="118" y="152"/>
                    </a:cubicBezTo>
                    <a:cubicBezTo>
                      <a:pt x="120" y="151"/>
                      <a:pt x="122" y="152"/>
                      <a:pt x="124" y="152"/>
                    </a:cubicBezTo>
                    <a:cubicBezTo>
                      <a:pt x="124" y="152"/>
                      <a:pt x="124" y="152"/>
                      <a:pt x="124" y="152"/>
                    </a:cubicBezTo>
                    <a:cubicBezTo>
                      <a:pt x="125" y="152"/>
                      <a:pt x="126" y="151"/>
                      <a:pt x="126" y="151"/>
                    </a:cubicBezTo>
                    <a:cubicBezTo>
                      <a:pt x="127" y="150"/>
                      <a:pt x="127" y="149"/>
                      <a:pt x="127" y="148"/>
                    </a:cubicBezTo>
                    <a:cubicBezTo>
                      <a:pt x="127" y="148"/>
                      <a:pt x="128" y="148"/>
                      <a:pt x="128" y="148"/>
                    </a:cubicBezTo>
                    <a:cubicBezTo>
                      <a:pt x="128" y="148"/>
                      <a:pt x="128" y="148"/>
                      <a:pt x="128" y="148"/>
                    </a:cubicBezTo>
                    <a:cubicBezTo>
                      <a:pt x="129" y="148"/>
                      <a:pt x="129" y="148"/>
                      <a:pt x="129" y="148"/>
                    </a:cubicBezTo>
                    <a:cubicBezTo>
                      <a:pt x="129" y="148"/>
                      <a:pt x="130" y="148"/>
                      <a:pt x="131" y="148"/>
                    </a:cubicBezTo>
                    <a:cubicBezTo>
                      <a:pt x="132" y="148"/>
                      <a:pt x="132" y="147"/>
                      <a:pt x="133" y="147"/>
                    </a:cubicBezTo>
                    <a:cubicBezTo>
                      <a:pt x="134" y="147"/>
                      <a:pt x="134" y="146"/>
                      <a:pt x="135" y="146"/>
                    </a:cubicBezTo>
                    <a:cubicBezTo>
                      <a:pt x="135" y="146"/>
                      <a:pt x="135" y="147"/>
                      <a:pt x="136" y="147"/>
                    </a:cubicBezTo>
                    <a:cubicBezTo>
                      <a:pt x="137" y="148"/>
                      <a:pt x="139" y="149"/>
                      <a:pt x="140" y="150"/>
                    </a:cubicBezTo>
                    <a:cubicBezTo>
                      <a:pt x="140" y="150"/>
                      <a:pt x="141" y="150"/>
                      <a:pt x="141" y="150"/>
                    </a:cubicBezTo>
                    <a:cubicBezTo>
                      <a:pt x="141" y="149"/>
                      <a:pt x="141" y="148"/>
                      <a:pt x="141" y="14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5615985" y="2545049"/>
                <a:ext cx="147497" cy="24583"/>
              </a:xfrm>
              <a:custGeom>
                <a:rect b="b" l="l" r="r" t="t"/>
                <a:pathLst>
                  <a:path extrusionOk="0" h="8" w="49">
                    <a:moveTo>
                      <a:pt x="1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moveTo>
                      <a:pt x="46" y="0"/>
                    </a:moveTo>
                    <a:cubicBezTo>
                      <a:pt x="46" y="2"/>
                      <a:pt x="47" y="4"/>
                      <a:pt x="47" y="5"/>
                    </a:cubicBezTo>
                    <a:cubicBezTo>
                      <a:pt x="48" y="6"/>
                      <a:pt x="48" y="7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8" y="7"/>
                      <a:pt x="48" y="6"/>
                      <a:pt x="47" y="5"/>
                    </a:cubicBezTo>
                    <a:cubicBezTo>
                      <a:pt x="47" y="4"/>
                      <a:pt x="46" y="2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E3D7D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5618443" y="2520467"/>
                <a:ext cx="145038" cy="68831"/>
              </a:xfrm>
              <a:custGeom>
                <a:rect b="b" l="l" r="r" t="t"/>
                <a:pathLst>
                  <a:path extrusionOk="0" h="23" w="48">
                    <a:moveTo>
                      <a:pt x="37" y="0"/>
                    </a:moveTo>
                    <a:cubicBezTo>
                      <a:pt x="37" y="0"/>
                      <a:pt x="37" y="0"/>
                      <a:pt x="36" y="0"/>
                    </a:cubicBezTo>
                    <a:cubicBezTo>
                      <a:pt x="35" y="0"/>
                      <a:pt x="34" y="3"/>
                      <a:pt x="33" y="4"/>
                    </a:cubicBezTo>
                    <a:cubicBezTo>
                      <a:pt x="31" y="7"/>
                      <a:pt x="29" y="8"/>
                      <a:pt x="26" y="8"/>
                    </a:cubicBezTo>
                    <a:cubicBezTo>
                      <a:pt x="26" y="8"/>
                      <a:pt x="25" y="8"/>
                      <a:pt x="24" y="8"/>
                    </a:cubicBezTo>
                    <a:cubicBezTo>
                      <a:pt x="22" y="7"/>
                      <a:pt x="21" y="6"/>
                      <a:pt x="19" y="6"/>
                    </a:cubicBezTo>
                    <a:cubicBezTo>
                      <a:pt x="19" y="6"/>
                      <a:pt x="19" y="6"/>
                      <a:pt x="18" y="6"/>
                    </a:cubicBezTo>
                    <a:cubicBezTo>
                      <a:pt x="17" y="7"/>
                      <a:pt x="17" y="10"/>
                      <a:pt x="16" y="11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1"/>
                      <a:pt x="11" y="11"/>
                      <a:pt x="11" y="11"/>
                    </a:cubicBezTo>
                    <a:cubicBezTo>
                      <a:pt x="10" y="11"/>
                      <a:pt x="9" y="11"/>
                      <a:pt x="9" y="11"/>
                    </a:cubicBezTo>
                    <a:cubicBezTo>
                      <a:pt x="8" y="12"/>
                      <a:pt x="7" y="13"/>
                      <a:pt x="6" y="14"/>
                    </a:cubicBezTo>
                    <a:cubicBezTo>
                      <a:pt x="6" y="14"/>
                      <a:pt x="5" y="14"/>
                      <a:pt x="5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2" y="14"/>
                      <a:pt x="1" y="14"/>
                      <a:pt x="1" y="14"/>
                    </a:cubicBezTo>
                    <a:cubicBezTo>
                      <a:pt x="1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20"/>
                      <a:pt x="0" y="22"/>
                    </a:cubicBezTo>
                    <a:cubicBezTo>
                      <a:pt x="0" y="22"/>
                      <a:pt x="0" y="23"/>
                      <a:pt x="0" y="23"/>
                    </a:cubicBezTo>
                    <a:cubicBezTo>
                      <a:pt x="2" y="22"/>
                      <a:pt x="5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9" y="21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2" y="21"/>
                      <a:pt x="13" y="20"/>
                      <a:pt x="14" y="19"/>
                    </a:cubicBezTo>
                    <a:cubicBezTo>
                      <a:pt x="16" y="18"/>
                      <a:pt x="17" y="17"/>
                      <a:pt x="18" y="17"/>
                    </a:cubicBezTo>
                    <a:cubicBezTo>
                      <a:pt x="20" y="17"/>
                      <a:pt x="22" y="17"/>
                      <a:pt x="23" y="16"/>
                    </a:cubicBezTo>
                    <a:cubicBezTo>
                      <a:pt x="25" y="16"/>
                      <a:pt x="26" y="15"/>
                      <a:pt x="27" y="15"/>
                    </a:cubicBezTo>
                    <a:cubicBezTo>
                      <a:pt x="29" y="14"/>
                      <a:pt x="30" y="14"/>
                      <a:pt x="31" y="14"/>
                    </a:cubicBezTo>
                    <a:cubicBezTo>
                      <a:pt x="34" y="14"/>
                      <a:pt x="36" y="13"/>
                      <a:pt x="38" y="12"/>
                    </a:cubicBezTo>
                    <a:cubicBezTo>
                      <a:pt x="39" y="11"/>
                      <a:pt x="40" y="11"/>
                      <a:pt x="41" y="11"/>
                    </a:cubicBezTo>
                    <a:cubicBezTo>
                      <a:pt x="42" y="11"/>
                      <a:pt x="43" y="11"/>
                      <a:pt x="45" y="12"/>
                    </a:cubicBezTo>
                    <a:cubicBezTo>
                      <a:pt x="45" y="12"/>
                      <a:pt x="46" y="13"/>
                      <a:pt x="46" y="13"/>
                    </a:cubicBezTo>
                    <a:cubicBezTo>
                      <a:pt x="47" y="14"/>
                      <a:pt x="47" y="15"/>
                      <a:pt x="48" y="16"/>
                    </a:cubicBezTo>
                    <a:cubicBezTo>
                      <a:pt x="47" y="15"/>
                      <a:pt x="47" y="14"/>
                      <a:pt x="46" y="13"/>
                    </a:cubicBezTo>
                    <a:cubicBezTo>
                      <a:pt x="46" y="12"/>
                      <a:pt x="45" y="10"/>
                      <a:pt x="45" y="8"/>
                    </a:cubicBezTo>
                    <a:cubicBezTo>
                      <a:pt x="43" y="7"/>
                      <a:pt x="41" y="4"/>
                      <a:pt x="40" y="2"/>
                    </a:cubicBezTo>
                    <a:cubicBezTo>
                      <a:pt x="39" y="1"/>
                      <a:pt x="38" y="0"/>
                      <a:pt x="37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5618443" y="2589298"/>
                <a:ext cx="0" cy="9833"/>
              </a:xfrm>
              <a:custGeom>
                <a:rect b="b" l="l" r="r" t="t"/>
                <a:pathLst>
                  <a:path extrusionOk="0" h="3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</a:path>
                </a:pathLst>
              </a:custGeom>
              <a:solidFill>
                <a:srgbClr val="7A767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5618443" y="2554883"/>
                <a:ext cx="145038" cy="44249"/>
              </a:xfrm>
              <a:custGeom>
                <a:rect b="b" l="l" r="r" t="t"/>
                <a:pathLst>
                  <a:path extrusionOk="0" h="15" w="48">
                    <a:moveTo>
                      <a:pt x="41" y="0"/>
                    </a:moveTo>
                    <a:cubicBezTo>
                      <a:pt x="40" y="0"/>
                      <a:pt x="39" y="0"/>
                      <a:pt x="38" y="1"/>
                    </a:cubicBezTo>
                    <a:cubicBezTo>
                      <a:pt x="36" y="2"/>
                      <a:pt x="34" y="3"/>
                      <a:pt x="31" y="3"/>
                    </a:cubicBezTo>
                    <a:cubicBezTo>
                      <a:pt x="30" y="3"/>
                      <a:pt x="29" y="3"/>
                      <a:pt x="27" y="4"/>
                    </a:cubicBezTo>
                    <a:cubicBezTo>
                      <a:pt x="26" y="4"/>
                      <a:pt x="25" y="5"/>
                      <a:pt x="23" y="5"/>
                    </a:cubicBezTo>
                    <a:cubicBezTo>
                      <a:pt x="22" y="6"/>
                      <a:pt x="20" y="6"/>
                      <a:pt x="18" y="6"/>
                    </a:cubicBezTo>
                    <a:cubicBezTo>
                      <a:pt x="17" y="6"/>
                      <a:pt x="16" y="7"/>
                      <a:pt x="14" y="8"/>
                    </a:cubicBezTo>
                    <a:cubicBezTo>
                      <a:pt x="13" y="9"/>
                      <a:pt x="12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8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0"/>
                      <a:pt x="2" y="11"/>
                      <a:pt x="0" y="12"/>
                    </a:cubicBezTo>
                    <a:cubicBezTo>
                      <a:pt x="0" y="13"/>
                      <a:pt x="0" y="14"/>
                      <a:pt x="0" y="15"/>
                    </a:cubicBezTo>
                    <a:cubicBezTo>
                      <a:pt x="2" y="14"/>
                      <a:pt x="3" y="13"/>
                      <a:pt x="4" y="12"/>
                    </a:cubicBezTo>
                    <a:cubicBezTo>
                      <a:pt x="5" y="12"/>
                      <a:pt x="6" y="12"/>
                      <a:pt x="7" y="12"/>
                    </a:cubicBezTo>
                    <a:cubicBezTo>
                      <a:pt x="8" y="12"/>
                      <a:pt x="8" y="12"/>
                      <a:pt x="9" y="12"/>
                    </a:cubicBezTo>
                    <a:cubicBezTo>
                      <a:pt x="10" y="12"/>
                      <a:pt x="11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13"/>
                      <a:pt x="17" y="10"/>
                      <a:pt x="19" y="9"/>
                    </a:cubicBezTo>
                    <a:cubicBezTo>
                      <a:pt x="20" y="8"/>
                      <a:pt x="21" y="8"/>
                      <a:pt x="21" y="8"/>
                    </a:cubicBezTo>
                    <a:cubicBezTo>
                      <a:pt x="23" y="8"/>
                      <a:pt x="24" y="8"/>
                      <a:pt x="25" y="9"/>
                    </a:cubicBezTo>
                    <a:cubicBezTo>
                      <a:pt x="26" y="9"/>
                      <a:pt x="27" y="9"/>
                      <a:pt x="28" y="9"/>
                    </a:cubicBezTo>
                    <a:cubicBezTo>
                      <a:pt x="29" y="9"/>
                      <a:pt x="30" y="9"/>
                      <a:pt x="31" y="9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2" y="9"/>
                      <a:pt x="33" y="8"/>
                      <a:pt x="33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5" y="5"/>
                      <a:pt x="35" y="5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7" y="5"/>
                      <a:pt x="38" y="5"/>
                      <a:pt x="38" y="5"/>
                    </a:cubicBezTo>
                    <a:cubicBezTo>
                      <a:pt x="39" y="5"/>
                      <a:pt x="39" y="4"/>
                      <a:pt x="40" y="4"/>
                    </a:cubicBezTo>
                    <a:cubicBezTo>
                      <a:pt x="41" y="4"/>
                      <a:pt x="41" y="3"/>
                      <a:pt x="42" y="3"/>
                    </a:cubicBezTo>
                    <a:cubicBezTo>
                      <a:pt x="42" y="3"/>
                      <a:pt x="42" y="4"/>
                      <a:pt x="43" y="4"/>
                    </a:cubicBezTo>
                    <a:cubicBezTo>
                      <a:pt x="44" y="5"/>
                      <a:pt x="46" y="6"/>
                      <a:pt x="47" y="7"/>
                    </a:cubicBezTo>
                    <a:cubicBezTo>
                      <a:pt x="47" y="7"/>
                      <a:pt x="48" y="7"/>
                      <a:pt x="48" y="7"/>
                    </a:cubicBezTo>
                    <a:cubicBezTo>
                      <a:pt x="48" y="6"/>
                      <a:pt x="48" y="5"/>
                      <a:pt x="48" y="5"/>
                    </a:cubicBezTo>
                    <a:cubicBezTo>
                      <a:pt x="48" y="5"/>
                      <a:pt x="48" y="5"/>
                      <a:pt x="48" y="5"/>
                    </a:cubicBezTo>
                    <a:cubicBezTo>
                      <a:pt x="47" y="4"/>
                      <a:pt x="47" y="3"/>
                      <a:pt x="46" y="2"/>
                    </a:cubicBezTo>
                    <a:cubicBezTo>
                      <a:pt x="46" y="2"/>
                      <a:pt x="45" y="1"/>
                      <a:pt x="45" y="1"/>
                    </a:cubicBezTo>
                    <a:cubicBezTo>
                      <a:pt x="43" y="0"/>
                      <a:pt x="42" y="0"/>
                      <a:pt x="41" y="0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5338199" y="2122228"/>
                <a:ext cx="398241" cy="358907"/>
              </a:xfrm>
              <a:custGeom>
                <a:rect b="b" l="l" r="r" t="t"/>
                <a:pathLst>
                  <a:path extrusionOk="0" h="119" w="132">
                    <a:moveTo>
                      <a:pt x="129" y="83"/>
                    </a:moveTo>
                    <a:cubicBezTo>
                      <a:pt x="127" y="74"/>
                      <a:pt x="119" y="67"/>
                      <a:pt x="114" y="60"/>
                    </a:cubicBezTo>
                    <a:cubicBezTo>
                      <a:pt x="108" y="53"/>
                      <a:pt x="103" y="45"/>
                      <a:pt x="96" y="38"/>
                    </a:cubicBezTo>
                    <a:cubicBezTo>
                      <a:pt x="91" y="32"/>
                      <a:pt x="84" y="26"/>
                      <a:pt x="77" y="21"/>
                    </a:cubicBezTo>
                    <a:cubicBezTo>
                      <a:pt x="70" y="16"/>
                      <a:pt x="62" y="14"/>
                      <a:pt x="53" y="12"/>
                    </a:cubicBezTo>
                    <a:cubicBezTo>
                      <a:pt x="37" y="8"/>
                      <a:pt x="21" y="4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0" y="17"/>
                      <a:pt x="1" y="35"/>
                      <a:pt x="6" y="51"/>
                    </a:cubicBezTo>
                    <a:cubicBezTo>
                      <a:pt x="13" y="53"/>
                      <a:pt x="20" y="54"/>
                      <a:pt x="27" y="55"/>
                    </a:cubicBezTo>
                    <a:cubicBezTo>
                      <a:pt x="31" y="56"/>
                      <a:pt x="35" y="56"/>
                      <a:pt x="38" y="57"/>
                    </a:cubicBezTo>
                    <a:cubicBezTo>
                      <a:pt x="42" y="58"/>
                      <a:pt x="44" y="61"/>
                      <a:pt x="47" y="63"/>
                    </a:cubicBezTo>
                    <a:cubicBezTo>
                      <a:pt x="53" y="70"/>
                      <a:pt x="59" y="76"/>
                      <a:pt x="65" y="83"/>
                    </a:cubicBezTo>
                    <a:cubicBezTo>
                      <a:pt x="69" y="86"/>
                      <a:pt x="72" y="90"/>
                      <a:pt x="76" y="93"/>
                    </a:cubicBezTo>
                    <a:cubicBezTo>
                      <a:pt x="78" y="96"/>
                      <a:pt x="81" y="98"/>
                      <a:pt x="82" y="102"/>
                    </a:cubicBezTo>
                    <a:cubicBezTo>
                      <a:pt x="84" y="105"/>
                      <a:pt x="84" y="110"/>
                      <a:pt x="85" y="114"/>
                    </a:cubicBezTo>
                    <a:cubicBezTo>
                      <a:pt x="86" y="116"/>
                      <a:pt x="86" y="117"/>
                      <a:pt x="86" y="119"/>
                    </a:cubicBezTo>
                    <a:cubicBezTo>
                      <a:pt x="89" y="117"/>
                      <a:pt x="92" y="116"/>
                      <a:pt x="94" y="114"/>
                    </a:cubicBezTo>
                    <a:cubicBezTo>
                      <a:pt x="99" y="110"/>
                      <a:pt x="103" y="107"/>
                      <a:pt x="108" y="105"/>
                    </a:cubicBezTo>
                    <a:cubicBezTo>
                      <a:pt x="113" y="104"/>
                      <a:pt x="117" y="104"/>
                      <a:pt x="122" y="105"/>
                    </a:cubicBezTo>
                    <a:cubicBezTo>
                      <a:pt x="124" y="105"/>
                      <a:pt x="126" y="105"/>
                      <a:pt x="128" y="105"/>
                    </a:cubicBezTo>
                    <a:cubicBezTo>
                      <a:pt x="130" y="105"/>
                      <a:pt x="131" y="105"/>
                      <a:pt x="132" y="105"/>
                    </a:cubicBezTo>
                    <a:cubicBezTo>
                      <a:pt x="132" y="97"/>
                      <a:pt x="131" y="90"/>
                      <a:pt x="129" y="83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5404573" y="215910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3" y="0"/>
                    </a:move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5407031" y="2186143"/>
                <a:ext cx="17208" cy="14750"/>
              </a:xfrm>
              <a:custGeom>
                <a:rect b="b" l="l" r="r" t="t"/>
                <a:pathLst>
                  <a:path extrusionOk="0" h="5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5377532" y="2232850"/>
                <a:ext cx="22125" cy="14750"/>
              </a:xfrm>
              <a:custGeom>
                <a:rect b="b" l="l" r="r" t="t"/>
                <a:pathLst>
                  <a:path extrusionOk="0" h="5" w="8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1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5473405" y="2178768"/>
                <a:ext cx="27041" cy="14750"/>
              </a:xfrm>
              <a:custGeom>
                <a:rect b="b" l="l" r="r" t="t"/>
                <a:pathLst>
                  <a:path extrusionOk="0" h="5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4" y="5"/>
                      <a:pt x="5" y="5"/>
                      <a:pt x="7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4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5485696" y="2215642"/>
                <a:ext cx="31958" cy="24583"/>
              </a:xfrm>
              <a:custGeom>
                <a:rect b="b" l="l" r="r" t="t"/>
                <a:pathLst>
                  <a:path extrusionOk="0" h="8" w="11">
                    <a:moveTo>
                      <a:pt x="2" y="0"/>
                    </a:move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1" y="5"/>
                      <a:pt x="2" y="6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4" y="7"/>
                      <a:pt x="6" y="7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1" y="5"/>
                      <a:pt x="11" y="4"/>
                      <a:pt x="9" y="3"/>
                    </a:cubicBezTo>
                    <a:cubicBezTo>
                      <a:pt x="7" y="2"/>
                      <a:pt x="5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5448822" y="2230392"/>
                <a:ext cx="27041" cy="17208"/>
              </a:xfrm>
              <a:custGeom>
                <a:rect b="b" l="l" r="r" t="t"/>
                <a:pathLst>
                  <a:path extrusionOk="0" h="6" w="9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4" y="5"/>
                      <a:pt x="5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9" y="3"/>
                      <a:pt x="9" y="2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5561903" y="2220558"/>
                <a:ext cx="34416" cy="34416"/>
              </a:xfrm>
              <a:custGeom>
                <a:rect b="b" l="l" r="r" t="t"/>
                <a:pathLst>
                  <a:path extrusionOk="0" h="11" w="12">
                    <a:moveTo>
                      <a:pt x="3" y="0"/>
                    </a:move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2" y="6"/>
                      <a:pt x="3" y="6"/>
                      <a:pt x="4" y="7"/>
                    </a:cubicBezTo>
                    <a:cubicBezTo>
                      <a:pt x="5" y="8"/>
                      <a:pt x="6" y="9"/>
                      <a:pt x="7" y="10"/>
                    </a:cubicBezTo>
                    <a:cubicBezTo>
                      <a:pt x="8" y="10"/>
                      <a:pt x="8" y="11"/>
                      <a:pt x="9" y="11"/>
                    </a:cubicBezTo>
                    <a:cubicBezTo>
                      <a:pt x="10" y="11"/>
                      <a:pt x="10" y="10"/>
                      <a:pt x="11" y="10"/>
                    </a:cubicBezTo>
                    <a:cubicBezTo>
                      <a:pt x="12" y="9"/>
                      <a:pt x="12" y="7"/>
                      <a:pt x="11" y="6"/>
                    </a:cubicBezTo>
                    <a:cubicBezTo>
                      <a:pt x="9" y="4"/>
                      <a:pt x="6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>
                <a:off x="5554528" y="2279557"/>
                <a:ext cx="27041" cy="24583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6"/>
                      <a:pt x="4" y="7"/>
                      <a:pt x="5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4"/>
                      <a:pt x="8" y="4"/>
                    </a:cubicBezTo>
                    <a:cubicBezTo>
                      <a:pt x="7" y="3"/>
                      <a:pt x="6" y="2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5515195" y="2304139"/>
                <a:ext cx="27041" cy="22124"/>
              </a:xfrm>
              <a:custGeom>
                <a:rect b="b" l="l" r="r" t="t"/>
                <a:pathLst>
                  <a:path extrusionOk="0" h="8" w="9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3" y="6"/>
                    </a:cubicBezTo>
                    <a:cubicBezTo>
                      <a:pt x="3" y="6"/>
                      <a:pt x="3" y="6"/>
                      <a:pt x="4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8"/>
                      <a:pt x="5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8" y="8"/>
                    </a:cubicBezTo>
                    <a:cubicBezTo>
                      <a:pt x="8" y="8"/>
                      <a:pt x="9" y="7"/>
                      <a:pt x="9" y="6"/>
                    </a:cubicBezTo>
                    <a:cubicBezTo>
                      <a:pt x="9" y="6"/>
                      <a:pt x="9" y="5"/>
                      <a:pt x="9" y="4"/>
                    </a:cubicBezTo>
                    <a:cubicBezTo>
                      <a:pt x="7" y="3"/>
                      <a:pt x="6" y="1"/>
                      <a:pt x="4" y="0"/>
                    </a:cubicBezTo>
                    <a:cubicBezTo>
                      <a:pt x="4" y="0"/>
                      <a:pt x="3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5667609" y="2326264"/>
                <a:ext cx="29499" cy="36874"/>
              </a:xfrm>
              <a:custGeom>
                <a:rect b="b" l="l" r="r" t="t"/>
                <a:pathLst>
                  <a:path extrusionOk="0" h="12" w="10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2" y="5"/>
                      <a:pt x="2" y="5"/>
                      <a:pt x="3" y="5"/>
                    </a:cubicBezTo>
                    <a:cubicBezTo>
                      <a:pt x="3" y="6"/>
                      <a:pt x="4" y="7"/>
                      <a:pt x="4" y="7"/>
                    </a:cubicBezTo>
                    <a:cubicBezTo>
                      <a:pt x="4" y="8"/>
                      <a:pt x="4" y="9"/>
                      <a:pt x="5" y="10"/>
                    </a:cubicBezTo>
                    <a:cubicBezTo>
                      <a:pt x="5" y="10"/>
                      <a:pt x="5" y="11"/>
                      <a:pt x="6" y="11"/>
                    </a:cubicBezTo>
                    <a:cubicBezTo>
                      <a:pt x="6" y="12"/>
                      <a:pt x="7" y="12"/>
                      <a:pt x="7" y="12"/>
                    </a:cubicBezTo>
                    <a:cubicBezTo>
                      <a:pt x="7" y="12"/>
                      <a:pt x="8" y="12"/>
                      <a:pt x="8" y="12"/>
                    </a:cubicBezTo>
                    <a:cubicBezTo>
                      <a:pt x="8" y="11"/>
                      <a:pt x="9" y="11"/>
                      <a:pt x="9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9" y="5"/>
                      <a:pt x="7" y="2"/>
                      <a:pt x="5" y="0"/>
                    </a:cubicBezTo>
                    <a:cubicBezTo>
                      <a:pt x="5" y="0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>
                <a:off x="5640568" y="2338555"/>
                <a:ext cx="17208" cy="19666"/>
              </a:xfrm>
              <a:custGeom>
                <a:rect b="b" l="l" r="r" t="t"/>
                <a:pathLst>
                  <a:path extrusionOk="0" h="6" w="6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6" y="5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5" y="2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7"/>
              <p:cNvSpPr/>
              <p:nvPr/>
            </p:nvSpPr>
            <p:spPr>
              <a:xfrm>
                <a:off x="5593860" y="2360680"/>
                <a:ext cx="34416" cy="41790"/>
              </a:xfrm>
              <a:custGeom>
                <a:rect b="b" l="l" r="r" t="t"/>
                <a:pathLst>
                  <a:path extrusionOk="0" h="14" w="11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4"/>
                      <a:pt x="1" y="6"/>
                      <a:pt x="2" y="8"/>
                    </a:cubicBezTo>
                    <a:cubicBezTo>
                      <a:pt x="3" y="9"/>
                      <a:pt x="4" y="11"/>
                      <a:pt x="6" y="13"/>
                    </a:cubicBezTo>
                    <a:cubicBezTo>
                      <a:pt x="6" y="13"/>
                      <a:pt x="7" y="14"/>
                      <a:pt x="7" y="14"/>
                    </a:cubicBezTo>
                    <a:cubicBezTo>
                      <a:pt x="7" y="14"/>
                      <a:pt x="8" y="14"/>
                      <a:pt x="8" y="14"/>
                    </a:cubicBezTo>
                    <a:cubicBezTo>
                      <a:pt x="8" y="14"/>
                      <a:pt x="9" y="14"/>
                      <a:pt x="9" y="13"/>
                    </a:cubicBezTo>
                    <a:cubicBezTo>
                      <a:pt x="10" y="13"/>
                      <a:pt x="11" y="11"/>
                      <a:pt x="10" y="10"/>
                    </a:cubicBezTo>
                    <a:cubicBezTo>
                      <a:pt x="9" y="8"/>
                      <a:pt x="8" y="7"/>
                      <a:pt x="7" y="5"/>
                    </a:cubicBezTo>
                    <a:cubicBezTo>
                      <a:pt x="7" y="5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4" y="0"/>
                      <a:pt x="3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"/>
          <p:cNvSpPr txBox="1"/>
          <p:nvPr>
            <p:ph type="title"/>
          </p:nvPr>
        </p:nvSpPr>
        <p:spPr>
          <a:xfrm>
            <a:off x="4226725" y="1307100"/>
            <a:ext cx="4202100" cy="18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700"/>
              <a:buFont typeface="Barlow Black"/>
              <a:buNone/>
              <a:defRPr b="0" sz="47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86" name="Google Shape;486;p8"/>
          <p:cNvGrpSpPr/>
          <p:nvPr/>
        </p:nvGrpSpPr>
        <p:grpSpPr>
          <a:xfrm>
            <a:off x="-1539425" y="-923742"/>
            <a:ext cx="11617085" cy="7556528"/>
            <a:chOff x="-1539425" y="-923742"/>
            <a:chExt cx="11617085" cy="7556528"/>
          </a:xfrm>
        </p:grpSpPr>
        <p:sp>
          <p:nvSpPr>
            <p:cNvPr id="487" name="Google Shape;487;p8"/>
            <p:cNvSpPr/>
            <p:nvPr/>
          </p:nvSpPr>
          <p:spPr>
            <a:xfrm>
              <a:off x="7544902" y="3533425"/>
              <a:ext cx="1566723" cy="309936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6685312" y="446950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8"/>
            <p:cNvSpPr/>
            <p:nvPr/>
          </p:nvSpPr>
          <p:spPr>
            <a:xfrm rot="668865">
              <a:off x="8205357" y="2155174"/>
              <a:ext cx="1658995" cy="236848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8"/>
            <p:cNvSpPr/>
            <p:nvPr/>
          </p:nvSpPr>
          <p:spPr>
            <a:xfrm rot="-8832695">
              <a:off x="-1011909" y="624771"/>
              <a:ext cx="1718841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8"/>
            <p:cNvSpPr/>
            <p:nvPr/>
          </p:nvSpPr>
          <p:spPr>
            <a:xfrm rot="1590754">
              <a:off x="-170015" y="-707424"/>
              <a:ext cx="1623750" cy="2778501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2" name="Google Shape;492;p8"/>
          <p:cNvGrpSpPr/>
          <p:nvPr/>
        </p:nvGrpSpPr>
        <p:grpSpPr>
          <a:xfrm>
            <a:off x="1722766" y="1151935"/>
            <a:ext cx="982483" cy="3095731"/>
            <a:chOff x="1722766" y="1151935"/>
            <a:chExt cx="982483" cy="3095731"/>
          </a:xfrm>
        </p:grpSpPr>
        <p:grpSp>
          <p:nvGrpSpPr>
            <p:cNvPr id="493" name="Google Shape;493;p8"/>
            <p:cNvGrpSpPr/>
            <p:nvPr/>
          </p:nvGrpSpPr>
          <p:grpSpPr>
            <a:xfrm>
              <a:off x="1722766" y="4124391"/>
              <a:ext cx="123274" cy="123274"/>
              <a:chOff x="8288135" y="1843695"/>
              <a:chExt cx="235391" cy="235391"/>
            </a:xfrm>
          </p:grpSpPr>
          <p:grpSp>
            <p:nvGrpSpPr>
              <p:cNvPr id="494" name="Google Shape;494;p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95" name="Google Shape;495;p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6" name="Google Shape;496;p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497" name="Google Shape;497;p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498" name="Google Shape;498;p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499" name="Google Shape;499;p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00" name="Google Shape;500;p8"/>
            <p:cNvGrpSpPr/>
            <p:nvPr/>
          </p:nvGrpSpPr>
          <p:grpSpPr>
            <a:xfrm>
              <a:off x="2473727" y="1151935"/>
              <a:ext cx="52422" cy="52422"/>
              <a:chOff x="8288135" y="1843695"/>
              <a:chExt cx="235391" cy="235391"/>
            </a:xfrm>
          </p:grpSpPr>
          <p:grpSp>
            <p:nvGrpSpPr>
              <p:cNvPr id="501" name="Google Shape;501;p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502" name="Google Shape;502;p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3" name="Google Shape;503;p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04" name="Google Shape;504;p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505" name="Google Shape;505;p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06" name="Google Shape;506;p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07" name="Google Shape;507;p8"/>
            <p:cNvGrpSpPr/>
            <p:nvPr/>
          </p:nvGrpSpPr>
          <p:grpSpPr>
            <a:xfrm>
              <a:off x="1980341" y="1484841"/>
              <a:ext cx="123274" cy="123274"/>
              <a:chOff x="8288135" y="1843695"/>
              <a:chExt cx="235391" cy="235391"/>
            </a:xfrm>
          </p:grpSpPr>
          <p:grpSp>
            <p:nvGrpSpPr>
              <p:cNvPr id="508" name="Google Shape;508;p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509" name="Google Shape;509;p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0" name="Google Shape;510;p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11" name="Google Shape;511;p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512" name="Google Shape;512;p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3" name="Google Shape;513;p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514" name="Google Shape;514;p8"/>
            <p:cNvGrpSpPr/>
            <p:nvPr/>
          </p:nvGrpSpPr>
          <p:grpSpPr>
            <a:xfrm>
              <a:off x="2652827" y="3983935"/>
              <a:ext cx="52422" cy="52422"/>
              <a:chOff x="8288135" y="1843695"/>
              <a:chExt cx="235391" cy="235391"/>
            </a:xfrm>
          </p:grpSpPr>
          <p:grpSp>
            <p:nvGrpSpPr>
              <p:cNvPr id="515" name="Google Shape;515;p8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516" name="Google Shape;516;p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17" name="Google Shape;517;p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518" name="Google Shape;518;p8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519" name="Google Shape;519;p8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520" name="Google Shape;520;p8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521" name="Google Shape;521;p8"/>
          <p:cNvGrpSpPr/>
          <p:nvPr/>
        </p:nvGrpSpPr>
        <p:grpSpPr>
          <a:xfrm flipH="1" rot="-1009989">
            <a:off x="-830395" y="2029572"/>
            <a:ext cx="4483919" cy="2421313"/>
            <a:chOff x="4130679" y="2187309"/>
            <a:chExt cx="4483695" cy="2421192"/>
          </a:xfrm>
        </p:grpSpPr>
        <p:sp>
          <p:nvSpPr>
            <p:cNvPr id="522" name="Google Shape;522;p8"/>
            <p:cNvSpPr/>
            <p:nvPr/>
          </p:nvSpPr>
          <p:spPr>
            <a:xfrm>
              <a:off x="4586627" y="3000687"/>
              <a:ext cx="127565" cy="92200"/>
            </a:xfrm>
            <a:custGeom>
              <a:rect b="b" l="l" r="r" t="t"/>
              <a:pathLst>
                <a:path extrusionOk="0" h="73" w="101">
                  <a:moveTo>
                    <a:pt x="0" y="16"/>
                  </a:moveTo>
                  <a:lnTo>
                    <a:pt x="32" y="24"/>
                  </a:lnTo>
                  <a:lnTo>
                    <a:pt x="64" y="0"/>
                  </a:lnTo>
                  <a:lnTo>
                    <a:pt x="101" y="59"/>
                  </a:lnTo>
                  <a:lnTo>
                    <a:pt x="23" y="73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4586627" y="3000687"/>
              <a:ext cx="127565" cy="92200"/>
            </a:xfrm>
            <a:custGeom>
              <a:rect b="b" l="l" r="r" t="t"/>
              <a:pathLst>
                <a:path extrusionOk="0" h="73" w="101">
                  <a:moveTo>
                    <a:pt x="0" y="16"/>
                  </a:moveTo>
                  <a:lnTo>
                    <a:pt x="32" y="24"/>
                  </a:lnTo>
                  <a:lnTo>
                    <a:pt x="64" y="0"/>
                  </a:lnTo>
                  <a:lnTo>
                    <a:pt x="101" y="59"/>
                  </a:lnTo>
                  <a:lnTo>
                    <a:pt x="23" y="73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4550000" y="3020896"/>
              <a:ext cx="194504" cy="473630"/>
            </a:xfrm>
            <a:custGeom>
              <a:rect b="b" l="l" r="r" t="t"/>
              <a:pathLst>
                <a:path extrusionOk="0" h="375" w="154">
                  <a:moveTo>
                    <a:pt x="91" y="1"/>
                  </a:moveTo>
                  <a:lnTo>
                    <a:pt x="61" y="3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28" y="375"/>
                  </a:lnTo>
                  <a:lnTo>
                    <a:pt x="154" y="366"/>
                  </a:lnTo>
                  <a:lnTo>
                    <a:pt x="130" y="43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4550000" y="3020896"/>
              <a:ext cx="194504" cy="473630"/>
            </a:xfrm>
            <a:custGeom>
              <a:rect b="b" l="l" r="r" t="t"/>
              <a:pathLst>
                <a:path extrusionOk="0" h="375" w="154">
                  <a:moveTo>
                    <a:pt x="91" y="1"/>
                  </a:moveTo>
                  <a:lnTo>
                    <a:pt x="61" y="3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28" y="375"/>
                  </a:lnTo>
                  <a:lnTo>
                    <a:pt x="154" y="366"/>
                  </a:lnTo>
                  <a:lnTo>
                    <a:pt x="130" y="43"/>
                  </a:lnTo>
                  <a:lnTo>
                    <a:pt x="9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4701561" y="3483157"/>
              <a:ext cx="42942" cy="2526"/>
            </a:xfrm>
            <a:custGeom>
              <a:rect b="b" l="l" r="r" t="t"/>
              <a:pathLst>
                <a:path extrusionOk="0" h="2" w="34">
                  <a:moveTo>
                    <a:pt x="34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A1ABC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4701561" y="3483157"/>
              <a:ext cx="42942" cy="2526"/>
            </a:xfrm>
            <a:custGeom>
              <a:rect b="b" l="l" r="r" t="t"/>
              <a:pathLst>
                <a:path extrusionOk="0" h="2" w="34">
                  <a:moveTo>
                    <a:pt x="34" y="0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672512" y="3031000"/>
              <a:ext cx="71992" cy="454684"/>
            </a:xfrm>
            <a:custGeom>
              <a:rect b="b" l="l" r="r" t="t"/>
              <a:pathLst>
                <a:path extrusionOk="0" h="360" w="57">
                  <a:moveTo>
                    <a:pt x="0" y="0"/>
                  </a:moveTo>
                  <a:lnTo>
                    <a:pt x="23" y="360"/>
                  </a:lnTo>
                  <a:lnTo>
                    <a:pt x="57" y="358"/>
                  </a:lnTo>
                  <a:lnTo>
                    <a:pt x="33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4582838" y="3449057"/>
              <a:ext cx="164192" cy="78307"/>
            </a:xfrm>
            <a:custGeom>
              <a:rect b="b" l="l" r="r" t="t"/>
              <a:pathLst>
                <a:path extrusionOk="0" h="56" w="118">
                  <a:moveTo>
                    <a:pt x="1" y="32"/>
                  </a:moveTo>
                  <a:cubicBezTo>
                    <a:pt x="0" y="18"/>
                    <a:pt x="25" y="5"/>
                    <a:pt x="57" y="2"/>
                  </a:cubicBezTo>
                  <a:cubicBezTo>
                    <a:pt x="89" y="0"/>
                    <a:pt x="116" y="10"/>
                    <a:pt x="117" y="24"/>
                  </a:cubicBezTo>
                  <a:cubicBezTo>
                    <a:pt x="118" y="38"/>
                    <a:pt x="93" y="52"/>
                    <a:pt x="61" y="54"/>
                  </a:cubicBezTo>
                  <a:cubicBezTo>
                    <a:pt x="29" y="56"/>
                    <a:pt x="2" y="47"/>
                    <a:pt x="1" y="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6827212" y="3191402"/>
              <a:ext cx="1787163" cy="1417097"/>
            </a:xfrm>
            <a:custGeom>
              <a:rect b="b" l="l" r="r" t="t"/>
              <a:pathLst>
                <a:path extrusionOk="0" h="1122" w="1415">
                  <a:moveTo>
                    <a:pt x="0" y="522"/>
                  </a:moveTo>
                  <a:lnTo>
                    <a:pt x="1338" y="1122"/>
                  </a:lnTo>
                  <a:lnTo>
                    <a:pt x="1415" y="355"/>
                  </a:lnTo>
                  <a:lnTo>
                    <a:pt x="87" y="0"/>
                  </a:lnTo>
                  <a:lnTo>
                    <a:pt x="0" y="522"/>
                  </a:lnTo>
                  <a:close/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827212" y="3191402"/>
              <a:ext cx="1787163" cy="1417097"/>
            </a:xfrm>
            <a:custGeom>
              <a:rect b="b" l="l" r="r" t="t"/>
              <a:pathLst>
                <a:path extrusionOk="0" h="1122" w="1415">
                  <a:moveTo>
                    <a:pt x="0" y="522"/>
                  </a:moveTo>
                  <a:lnTo>
                    <a:pt x="1338" y="1122"/>
                  </a:lnTo>
                  <a:lnTo>
                    <a:pt x="1415" y="355"/>
                  </a:lnTo>
                  <a:lnTo>
                    <a:pt x="87" y="0"/>
                  </a:lnTo>
                  <a:lnTo>
                    <a:pt x="0" y="5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4459063" y="2187309"/>
              <a:ext cx="750230" cy="1041984"/>
            </a:xfrm>
            <a:custGeom>
              <a:rect b="b" l="l" r="r" t="t"/>
              <a:pathLst>
                <a:path extrusionOk="0" h="749" w="540">
                  <a:moveTo>
                    <a:pt x="0" y="0"/>
                  </a:moveTo>
                  <a:cubicBezTo>
                    <a:pt x="466" y="749"/>
                    <a:pt x="466" y="749"/>
                    <a:pt x="466" y="749"/>
                  </a:cubicBezTo>
                  <a:cubicBezTo>
                    <a:pt x="540" y="747"/>
                    <a:pt x="540" y="747"/>
                    <a:pt x="540" y="747"/>
                  </a:cubicBezTo>
                  <a:cubicBezTo>
                    <a:pt x="504" y="558"/>
                    <a:pt x="504" y="558"/>
                    <a:pt x="504" y="558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7" y="68"/>
                    <a:pt x="58" y="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4946586" y="2774609"/>
              <a:ext cx="2071340" cy="1346369"/>
            </a:xfrm>
            <a:custGeom>
              <a:rect b="b" l="l" r="r" t="t"/>
              <a:pathLst>
                <a:path extrusionOk="0" h="968" w="1489">
                  <a:moveTo>
                    <a:pt x="1431" y="299"/>
                  </a:moveTo>
                  <a:cubicBezTo>
                    <a:pt x="1431" y="299"/>
                    <a:pt x="1489" y="633"/>
                    <a:pt x="1352" y="773"/>
                  </a:cubicBezTo>
                  <a:cubicBezTo>
                    <a:pt x="1087" y="845"/>
                    <a:pt x="890" y="869"/>
                    <a:pt x="819" y="896"/>
                  </a:cubicBezTo>
                  <a:cubicBezTo>
                    <a:pt x="705" y="968"/>
                    <a:pt x="705" y="968"/>
                    <a:pt x="705" y="968"/>
                  </a:cubicBezTo>
                  <a:cubicBezTo>
                    <a:pt x="636" y="857"/>
                    <a:pt x="636" y="857"/>
                    <a:pt x="636" y="857"/>
                  </a:cubicBezTo>
                  <a:cubicBezTo>
                    <a:pt x="636" y="857"/>
                    <a:pt x="711" y="805"/>
                    <a:pt x="691" y="774"/>
                  </a:cubicBezTo>
                  <a:cubicBezTo>
                    <a:pt x="671" y="743"/>
                    <a:pt x="544" y="788"/>
                    <a:pt x="544" y="788"/>
                  </a:cubicBezTo>
                  <a:cubicBezTo>
                    <a:pt x="472" y="671"/>
                    <a:pt x="472" y="671"/>
                    <a:pt x="472" y="671"/>
                  </a:cubicBezTo>
                  <a:cubicBezTo>
                    <a:pt x="563" y="626"/>
                    <a:pt x="563" y="626"/>
                    <a:pt x="563" y="626"/>
                  </a:cubicBezTo>
                  <a:cubicBezTo>
                    <a:pt x="456" y="651"/>
                    <a:pt x="456" y="651"/>
                    <a:pt x="456" y="651"/>
                  </a:cubicBezTo>
                  <a:cubicBezTo>
                    <a:pt x="368" y="541"/>
                    <a:pt x="368" y="541"/>
                    <a:pt x="368" y="541"/>
                  </a:cubicBezTo>
                  <a:cubicBezTo>
                    <a:pt x="513" y="472"/>
                    <a:pt x="513" y="472"/>
                    <a:pt x="513" y="472"/>
                  </a:cubicBezTo>
                  <a:cubicBezTo>
                    <a:pt x="513" y="472"/>
                    <a:pt x="543" y="457"/>
                    <a:pt x="532" y="440"/>
                  </a:cubicBezTo>
                  <a:cubicBezTo>
                    <a:pt x="521" y="423"/>
                    <a:pt x="473" y="427"/>
                    <a:pt x="423" y="437"/>
                  </a:cubicBezTo>
                  <a:cubicBezTo>
                    <a:pt x="372" y="448"/>
                    <a:pt x="263" y="476"/>
                    <a:pt x="188" y="494"/>
                  </a:cubicBezTo>
                  <a:cubicBezTo>
                    <a:pt x="113" y="513"/>
                    <a:pt x="0" y="475"/>
                    <a:pt x="53" y="415"/>
                  </a:cubicBezTo>
                  <a:cubicBezTo>
                    <a:pt x="106" y="356"/>
                    <a:pt x="282" y="308"/>
                    <a:pt x="380" y="295"/>
                  </a:cubicBezTo>
                  <a:cubicBezTo>
                    <a:pt x="478" y="281"/>
                    <a:pt x="877" y="196"/>
                    <a:pt x="877" y="196"/>
                  </a:cubicBezTo>
                  <a:cubicBezTo>
                    <a:pt x="877" y="196"/>
                    <a:pt x="848" y="168"/>
                    <a:pt x="789" y="164"/>
                  </a:cubicBezTo>
                  <a:cubicBezTo>
                    <a:pt x="713" y="172"/>
                    <a:pt x="532" y="159"/>
                    <a:pt x="533" y="68"/>
                  </a:cubicBezTo>
                  <a:cubicBezTo>
                    <a:pt x="541" y="24"/>
                    <a:pt x="559" y="28"/>
                    <a:pt x="590" y="32"/>
                  </a:cubicBezTo>
                  <a:cubicBezTo>
                    <a:pt x="604" y="33"/>
                    <a:pt x="621" y="35"/>
                    <a:pt x="641" y="32"/>
                  </a:cubicBezTo>
                  <a:cubicBezTo>
                    <a:pt x="704" y="23"/>
                    <a:pt x="792" y="0"/>
                    <a:pt x="855" y="22"/>
                  </a:cubicBezTo>
                  <a:cubicBezTo>
                    <a:pt x="918" y="44"/>
                    <a:pt x="1073" y="52"/>
                    <a:pt x="1141" y="106"/>
                  </a:cubicBezTo>
                  <a:cubicBezTo>
                    <a:pt x="1208" y="160"/>
                    <a:pt x="1431" y="299"/>
                    <a:pt x="1431" y="299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6827212" y="3691555"/>
              <a:ext cx="1712643" cy="916946"/>
            </a:xfrm>
            <a:custGeom>
              <a:rect b="b" l="l" r="r" t="t"/>
              <a:pathLst>
                <a:path extrusionOk="0" h="659" w="1232">
                  <a:moveTo>
                    <a:pt x="76" y="0"/>
                  </a:moveTo>
                  <a:cubicBezTo>
                    <a:pt x="76" y="0"/>
                    <a:pt x="70" y="5"/>
                    <a:pt x="60" y="15"/>
                  </a:cubicBezTo>
                  <a:cubicBezTo>
                    <a:pt x="46" y="52"/>
                    <a:pt x="27" y="87"/>
                    <a:pt x="0" y="114"/>
                  </a:cubicBezTo>
                  <a:cubicBezTo>
                    <a:pt x="1215" y="659"/>
                    <a:pt x="1215" y="659"/>
                    <a:pt x="1215" y="659"/>
                  </a:cubicBezTo>
                  <a:cubicBezTo>
                    <a:pt x="1232" y="483"/>
                    <a:pt x="1232" y="483"/>
                    <a:pt x="1232" y="483"/>
                  </a:cubicBezTo>
                  <a:cubicBezTo>
                    <a:pt x="984" y="391"/>
                    <a:pt x="370" y="165"/>
                    <a:pt x="289" y="139"/>
                  </a:cubicBezTo>
                  <a:cubicBezTo>
                    <a:pt x="189" y="106"/>
                    <a:pt x="76" y="0"/>
                    <a:pt x="76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6002464" y="4021200"/>
              <a:ext cx="83359" cy="53046"/>
            </a:xfrm>
            <a:custGeom>
              <a:rect b="b" l="l" r="r" t="t"/>
              <a:pathLst>
                <a:path extrusionOk="0" h="38" w="60">
                  <a:moveTo>
                    <a:pt x="0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moveTo>
                    <a:pt x="2" y="37"/>
                  </a:moveTo>
                  <a:cubicBezTo>
                    <a:pt x="2" y="37"/>
                    <a:pt x="1" y="37"/>
                    <a:pt x="1" y="37"/>
                  </a:cubicBezTo>
                  <a:cubicBezTo>
                    <a:pt x="1" y="37"/>
                    <a:pt x="2" y="37"/>
                    <a:pt x="2" y="37"/>
                  </a:cubicBezTo>
                  <a:moveTo>
                    <a:pt x="2" y="37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2" y="37"/>
                    <a:pt x="2" y="37"/>
                    <a:pt x="2" y="37"/>
                  </a:cubicBezTo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3" y="36"/>
                    <a:pt x="3" y="36"/>
                  </a:cubicBezTo>
                  <a:moveTo>
                    <a:pt x="60" y="0"/>
                  </a:moveTo>
                  <a:cubicBezTo>
                    <a:pt x="37" y="15"/>
                    <a:pt x="18" y="27"/>
                    <a:pt x="3" y="36"/>
                  </a:cubicBezTo>
                  <a:cubicBezTo>
                    <a:pt x="18" y="27"/>
                    <a:pt x="37" y="15"/>
                    <a:pt x="60" y="0"/>
                  </a:cubicBezTo>
                </a:path>
              </a:pathLst>
            </a:custGeom>
            <a:solidFill>
              <a:srgbClr val="F0B9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5959522" y="3713025"/>
              <a:ext cx="951049" cy="375114"/>
            </a:xfrm>
            <a:custGeom>
              <a:rect b="b" l="l" r="r" t="t"/>
              <a:pathLst>
                <a:path extrusionOk="0" h="270" w="684">
                  <a:moveTo>
                    <a:pt x="684" y="0"/>
                  </a:moveTo>
                  <a:cubicBezTo>
                    <a:pt x="670" y="12"/>
                    <a:pt x="648" y="30"/>
                    <a:pt x="619" y="51"/>
                  </a:cubicBezTo>
                  <a:cubicBezTo>
                    <a:pt x="568" y="86"/>
                    <a:pt x="283" y="124"/>
                    <a:pt x="229" y="145"/>
                  </a:cubicBezTo>
                  <a:cubicBezTo>
                    <a:pt x="214" y="151"/>
                    <a:pt x="194" y="154"/>
                    <a:pt x="172" y="154"/>
                  </a:cubicBezTo>
                  <a:cubicBezTo>
                    <a:pt x="115" y="154"/>
                    <a:pt x="43" y="134"/>
                    <a:pt x="0" y="95"/>
                  </a:cubicBezTo>
                  <a:cubicBezTo>
                    <a:pt x="4" y="119"/>
                    <a:pt x="6" y="139"/>
                    <a:pt x="7" y="156"/>
                  </a:cubicBezTo>
                  <a:cubicBezTo>
                    <a:pt x="27" y="188"/>
                    <a:pt x="36" y="229"/>
                    <a:pt x="41" y="254"/>
                  </a:cubicBezTo>
                  <a:cubicBezTo>
                    <a:pt x="31" y="260"/>
                    <a:pt x="22" y="266"/>
                    <a:pt x="15" y="270"/>
                  </a:cubicBezTo>
                  <a:cubicBezTo>
                    <a:pt x="20" y="267"/>
                    <a:pt x="25" y="264"/>
                    <a:pt x="31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2" y="260"/>
                    <a:pt x="32" y="260"/>
                    <a:pt x="32" y="259"/>
                  </a:cubicBezTo>
                  <a:cubicBezTo>
                    <a:pt x="32" y="259"/>
                    <a:pt x="33" y="259"/>
                    <a:pt x="33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33" y="259"/>
                    <a:pt x="33" y="259"/>
                    <a:pt x="33" y="259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34" y="258"/>
                    <a:pt x="34" y="258"/>
                    <a:pt x="34" y="258"/>
                  </a:cubicBezTo>
                  <a:cubicBezTo>
                    <a:pt x="49" y="249"/>
                    <a:pt x="68" y="237"/>
                    <a:pt x="91" y="222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162" y="195"/>
                    <a:pt x="359" y="171"/>
                    <a:pt x="624" y="99"/>
                  </a:cubicBezTo>
                  <a:cubicBezTo>
                    <a:pt x="624" y="99"/>
                    <a:pt x="624" y="99"/>
                    <a:pt x="624" y="99"/>
                  </a:cubicBezTo>
                  <a:cubicBezTo>
                    <a:pt x="651" y="72"/>
                    <a:pt x="670" y="37"/>
                    <a:pt x="684" y="0"/>
                  </a:cubicBezTo>
                </a:path>
              </a:pathLst>
            </a:custGeom>
            <a:solidFill>
              <a:srgbClr val="77473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6113609" y="3041104"/>
              <a:ext cx="519099" cy="444580"/>
            </a:xfrm>
            <a:custGeom>
              <a:rect b="b" l="l" r="r" t="t"/>
              <a:pathLst>
                <a:path extrusionOk="0" h="320" w="373">
                  <a:moveTo>
                    <a:pt x="113" y="138"/>
                  </a:moveTo>
                  <a:cubicBezTo>
                    <a:pt x="101" y="41"/>
                    <a:pt x="55" y="9"/>
                    <a:pt x="31" y="0"/>
                  </a:cubicBezTo>
                  <a:cubicBezTo>
                    <a:pt x="35" y="3"/>
                    <a:pt x="38" y="5"/>
                    <a:pt x="38" y="5"/>
                  </a:cubicBezTo>
                  <a:cubicBezTo>
                    <a:pt x="38" y="5"/>
                    <a:pt x="24" y="8"/>
                    <a:pt x="0" y="13"/>
                  </a:cubicBezTo>
                  <a:cubicBezTo>
                    <a:pt x="20" y="34"/>
                    <a:pt x="74" y="95"/>
                    <a:pt x="98" y="160"/>
                  </a:cubicBezTo>
                  <a:cubicBezTo>
                    <a:pt x="126" y="239"/>
                    <a:pt x="172" y="269"/>
                    <a:pt x="373" y="320"/>
                  </a:cubicBezTo>
                  <a:cubicBezTo>
                    <a:pt x="282" y="294"/>
                    <a:pt x="136" y="248"/>
                    <a:pt x="113" y="138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5799120" y="3058786"/>
              <a:ext cx="421846" cy="146509"/>
            </a:xfrm>
            <a:custGeom>
              <a:rect b="b" l="l" r="r" t="t"/>
              <a:pathLst>
                <a:path extrusionOk="0" h="105" w="303">
                  <a:moveTo>
                    <a:pt x="303" y="73"/>
                  </a:moveTo>
                  <a:cubicBezTo>
                    <a:pt x="266" y="8"/>
                    <a:pt x="226" y="0"/>
                    <a:pt x="226" y="0"/>
                  </a:cubicBezTo>
                  <a:cubicBezTo>
                    <a:pt x="226" y="0"/>
                    <a:pt x="226" y="0"/>
                    <a:pt x="226" y="0"/>
                  </a:cubicBezTo>
                  <a:cubicBezTo>
                    <a:pt x="178" y="11"/>
                    <a:pt x="89" y="29"/>
                    <a:pt x="0" y="4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1" y="68"/>
                    <a:pt x="229" y="105"/>
                    <a:pt x="303" y="73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6165393" y="3046156"/>
              <a:ext cx="467315" cy="442053"/>
            </a:xfrm>
            <a:custGeom>
              <a:rect b="b" l="l" r="r" t="t"/>
              <a:pathLst>
                <a:path extrusionOk="0" h="318" w="336">
                  <a:moveTo>
                    <a:pt x="0" y="3"/>
                  </a:moveTo>
                  <a:cubicBezTo>
                    <a:pt x="0" y="3"/>
                    <a:pt x="1" y="3"/>
                    <a:pt x="2" y="4"/>
                  </a:cubicBezTo>
                  <a:cubicBezTo>
                    <a:pt x="7" y="8"/>
                    <a:pt x="19" y="17"/>
                    <a:pt x="32" y="29"/>
                  </a:cubicBezTo>
                  <a:cubicBezTo>
                    <a:pt x="45" y="42"/>
                    <a:pt x="57" y="57"/>
                    <a:pt x="62" y="73"/>
                  </a:cubicBezTo>
                  <a:cubicBezTo>
                    <a:pt x="65" y="82"/>
                    <a:pt x="66" y="99"/>
                    <a:pt x="71" y="120"/>
                  </a:cubicBezTo>
                  <a:cubicBezTo>
                    <a:pt x="78" y="150"/>
                    <a:pt x="92" y="190"/>
                    <a:pt x="131" y="227"/>
                  </a:cubicBezTo>
                  <a:cubicBezTo>
                    <a:pt x="169" y="264"/>
                    <a:pt x="232" y="298"/>
                    <a:pt x="336" y="318"/>
                  </a:cubicBezTo>
                  <a:cubicBezTo>
                    <a:pt x="336" y="315"/>
                    <a:pt x="336" y="315"/>
                    <a:pt x="336" y="315"/>
                  </a:cubicBezTo>
                  <a:cubicBezTo>
                    <a:pt x="199" y="288"/>
                    <a:pt x="134" y="237"/>
                    <a:pt x="102" y="188"/>
                  </a:cubicBezTo>
                  <a:cubicBezTo>
                    <a:pt x="86" y="163"/>
                    <a:pt x="79" y="139"/>
                    <a:pt x="74" y="119"/>
                  </a:cubicBezTo>
                  <a:cubicBezTo>
                    <a:pt x="70" y="99"/>
                    <a:pt x="68" y="82"/>
                    <a:pt x="65" y="72"/>
                  </a:cubicBezTo>
                  <a:cubicBezTo>
                    <a:pt x="59" y="53"/>
                    <a:pt x="43" y="35"/>
                    <a:pt x="29" y="22"/>
                  </a:cubicBezTo>
                  <a:cubicBezTo>
                    <a:pt x="15" y="9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5786489" y="2813762"/>
              <a:ext cx="156614" cy="61888"/>
            </a:xfrm>
            <a:custGeom>
              <a:rect b="b" l="l" r="r" t="t"/>
              <a:pathLst>
                <a:path extrusionOk="0" h="44" w="112">
                  <a:moveTo>
                    <a:pt x="41" y="44"/>
                  </a:moveTo>
                  <a:cubicBezTo>
                    <a:pt x="112" y="32"/>
                    <a:pt x="112" y="32"/>
                    <a:pt x="112" y="32"/>
                  </a:cubicBezTo>
                  <a:cubicBezTo>
                    <a:pt x="112" y="32"/>
                    <a:pt x="93" y="14"/>
                    <a:pt x="63" y="0"/>
                  </a:cubicBezTo>
                  <a:cubicBezTo>
                    <a:pt x="54" y="1"/>
                    <a:pt x="45" y="3"/>
                    <a:pt x="37" y="4"/>
                  </a:cubicBezTo>
                  <a:cubicBezTo>
                    <a:pt x="23" y="6"/>
                    <a:pt x="11" y="6"/>
                    <a:pt x="0" y="5"/>
                  </a:cubicBezTo>
                  <a:cubicBezTo>
                    <a:pt x="0" y="5"/>
                    <a:pt x="29" y="32"/>
                    <a:pt x="41" y="44"/>
                  </a:cubicBezTo>
                </a:path>
              </a:pathLst>
            </a:custGeom>
            <a:solidFill>
              <a:srgbClr val="D4694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6042881" y="2959008"/>
              <a:ext cx="71992" cy="46732"/>
            </a:xfrm>
            <a:custGeom>
              <a:rect b="b" l="l" r="r" t="t"/>
              <a:pathLst>
                <a:path extrusionOk="0" h="34" w="52">
                  <a:moveTo>
                    <a:pt x="1" y="34"/>
                  </a:moveTo>
                  <a:cubicBezTo>
                    <a:pt x="1" y="34"/>
                    <a:pt x="11" y="31"/>
                    <a:pt x="22" y="25"/>
                  </a:cubicBezTo>
                  <a:cubicBezTo>
                    <a:pt x="33" y="20"/>
                    <a:pt x="46" y="12"/>
                    <a:pt x="52" y="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4" y="9"/>
                    <a:pt x="31" y="17"/>
                    <a:pt x="20" y="22"/>
                  </a:cubicBezTo>
                  <a:cubicBezTo>
                    <a:pt x="15" y="25"/>
                    <a:pt x="10" y="27"/>
                    <a:pt x="6" y="28"/>
                  </a:cubicBezTo>
                  <a:cubicBezTo>
                    <a:pt x="4" y="29"/>
                    <a:pt x="3" y="30"/>
                    <a:pt x="2" y="30"/>
                  </a:cubicBezTo>
                  <a:cubicBezTo>
                    <a:pt x="1" y="30"/>
                    <a:pt x="0" y="31"/>
                    <a:pt x="0" y="31"/>
                  </a:cubicBezTo>
                  <a:cubicBezTo>
                    <a:pt x="1" y="34"/>
                    <a:pt x="1" y="34"/>
                    <a:pt x="1" y="34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6243700" y="3047419"/>
              <a:ext cx="188189" cy="80833"/>
            </a:xfrm>
            <a:custGeom>
              <a:rect b="b" l="l" r="r" t="t"/>
              <a:pathLst>
                <a:path extrusionOk="0" h="58" w="135">
                  <a:moveTo>
                    <a:pt x="0" y="58"/>
                  </a:moveTo>
                  <a:cubicBezTo>
                    <a:pt x="0" y="58"/>
                    <a:pt x="1" y="58"/>
                    <a:pt x="4" y="58"/>
                  </a:cubicBezTo>
                  <a:cubicBezTo>
                    <a:pt x="20" y="58"/>
                    <a:pt x="88" y="55"/>
                    <a:pt x="13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87" y="52"/>
                    <a:pt x="20" y="55"/>
                    <a:pt x="4" y="55"/>
                  </a:cubicBezTo>
                  <a:cubicBezTo>
                    <a:pt x="2" y="55"/>
                    <a:pt x="2" y="55"/>
                    <a:pt x="1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8"/>
                    <a:pt x="0" y="58"/>
                    <a:pt x="0" y="58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5924157" y="3116884"/>
              <a:ext cx="356170" cy="562041"/>
            </a:xfrm>
            <a:custGeom>
              <a:rect b="b" l="l" r="r" t="t"/>
              <a:pathLst>
                <a:path extrusionOk="0" h="404" w="256">
                  <a:moveTo>
                    <a:pt x="0" y="1"/>
                  </a:moveTo>
                  <a:cubicBezTo>
                    <a:pt x="0" y="1"/>
                    <a:pt x="17" y="42"/>
                    <a:pt x="42" y="93"/>
                  </a:cubicBezTo>
                  <a:cubicBezTo>
                    <a:pt x="68" y="143"/>
                    <a:pt x="104" y="204"/>
                    <a:pt x="143" y="243"/>
                  </a:cubicBezTo>
                  <a:cubicBezTo>
                    <a:pt x="182" y="282"/>
                    <a:pt x="209" y="322"/>
                    <a:pt x="227" y="353"/>
                  </a:cubicBezTo>
                  <a:cubicBezTo>
                    <a:pt x="236" y="368"/>
                    <a:pt x="242" y="381"/>
                    <a:pt x="246" y="390"/>
                  </a:cubicBezTo>
                  <a:cubicBezTo>
                    <a:pt x="248" y="395"/>
                    <a:pt x="250" y="398"/>
                    <a:pt x="251" y="401"/>
                  </a:cubicBezTo>
                  <a:cubicBezTo>
                    <a:pt x="251" y="402"/>
                    <a:pt x="252" y="403"/>
                    <a:pt x="252" y="403"/>
                  </a:cubicBezTo>
                  <a:cubicBezTo>
                    <a:pt x="252" y="404"/>
                    <a:pt x="252" y="404"/>
                    <a:pt x="252" y="404"/>
                  </a:cubicBezTo>
                  <a:cubicBezTo>
                    <a:pt x="256" y="403"/>
                    <a:pt x="256" y="403"/>
                    <a:pt x="256" y="403"/>
                  </a:cubicBezTo>
                  <a:cubicBezTo>
                    <a:pt x="256" y="403"/>
                    <a:pt x="224" y="319"/>
                    <a:pt x="146" y="240"/>
                  </a:cubicBezTo>
                  <a:cubicBezTo>
                    <a:pt x="107" y="202"/>
                    <a:pt x="71" y="142"/>
                    <a:pt x="45" y="91"/>
                  </a:cubicBezTo>
                  <a:cubicBezTo>
                    <a:pt x="33" y="66"/>
                    <a:pt x="22" y="43"/>
                    <a:pt x="15" y="27"/>
                  </a:cubicBezTo>
                  <a:cubicBezTo>
                    <a:pt x="11" y="19"/>
                    <a:pt x="8" y="12"/>
                    <a:pt x="6" y="7"/>
                  </a:cubicBezTo>
                  <a:cubicBezTo>
                    <a:pt x="5" y="3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6078245" y="3555149"/>
              <a:ext cx="224816" cy="416793"/>
            </a:xfrm>
            <a:custGeom>
              <a:rect b="b" l="l" r="r" t="t"/>
              <a:pathLst>
                <a:path extrusionOk="0" h="299" w="161">
                  <a:moveTo>
                    <a:pt x="161" y="298"/>
                  </a:moveTo>
                  <a:cubicBezTo>
                    <a:pt x="161" y="298"/>
                    <a:pt x="160" y="296"/>
                    <a:pt x="159" y="293"/>
                  </a:cubicBezTo>
                  <a:cubicBezTo>
                    <a:pt x="149" y="270"/>
                    <a:pt x="110" y="175"/>
                    <a:pt x="89" y="111"/>
                  </a:cubicBezTo>
                  <a:cubicBezTo>
                    <a:pt x="65" y="38"/>
                    <a:pt x="2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3"/>
                    <a:pt x="1" y="3"/>
                  </a:cubicBezTo>
                  <a:cubicBezTo>
                    <a:pt x="8" y="8"/>
                    <a:pt x="64" y="45"/>
                    <a:pt x="86" y="112"/>
                  </a:cubicBezTo>
                  <a:cubicBezTo>
                    <a:pt x="110" y="185"/>
                    <a:pt x="158" y="299"/>
                    <a:pt x="158" y="299"/>
                  </a:cubicBezTo>
                  <a:cubicBezTo>
                    <a:pt x="161" y="298"/>
                    <a:pt x="161" y="298"/>
                    <a:pt x="161" y="298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4917537" y="2926170"/>
              <a:ext cx="263970" cy="175559"/>
            </a:xfrm>
            <a:custGeom>
              <a:rect b="b" l="l" r="r" t="t"/>
              <a:pathLst>
                <a:path extrusionOk="0" h="139" w="209">
                  <a:moveTo>
                    <a:pt x="0" y="0"/>
                  </a:moveTo>
                  <a:lnTo>
                    <a:pt x="55" y="88"/>
                  </a:lnTo>
                  <a:lnTo>
                    <a:pt x="185" y="139"/>
                  </a:lnTo>
                  <a:lnTo>
                    <a:pt x="209" y="124"/>
                  </a:lnTo>
                  <a:lnTo>
                    <a:pt x="195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8"/>
            <p:cNvSpPr/>
            <p:nvPr/>
          </p:nvSpPr>
          <p:spPr>
            <a:xfrm>
              <a:off x="5672818" y="3171194"/>
              <a:ext cx="23998" cy="159139"/>
            </a:xfrm>
            <a:custGeom>
              <a:rect b="b" l="l" r="r" t="t"/>
              <a:pathLst>
                <a:path extrusionOk="0" h="114" w="17">
                  <a:moveTo>
                    <a:pt x="0" y="1"/>
                  </a:moveTo>
                  <a:cubicBezTo>
                    <a:pt x="0" y="1"/>
                    <a:pt x="1" y="2"/>
                    <a:pt x="1" y="3"/>
                  </a:cubicBezTo>
                  <a:cubicBezTo>
                    <a:pt x="4" y="11"/>
                    <a:pt x="14" y="44"/>
                    <a:pt x="14" y="85"/>
                  </a:cubicBezTo>
                  <a:cubicBezTo>
                    <a:pt x="14" y="94"/>
                    <a:pt x="13" y="104"/>
                    <a:pt x="12" y="114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7" y="104"/>
                    <a:pt x="17" y="95"/>
                    <a:pt x="17" y="85"/>
                  </a:cubicBezTo>
                  <a:cubicBezTo>
                    <a:pt x="17" y="37"/>
                    <a:pt x="4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8"/>
            <p:cNvSpPr/>
            <p:nvPr/>
          </p:nvSpPr>
          <p:spPr>
            <a:xfrm>
              <a:off x="5426530" y="3191402"/>
              <a:ext cx="50521" cy="143983"/>
            </a:xfrm>
            <a:custGeom>
              <a:rect b="b" l="l" r="r" t="t"/>
              <a:pathLst>
                <a:path extrusionOk="0" h="104" w="36">
                  <a:moveTo>
                    <a:pt x="0" y="2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2" y="5"/>
                    <a:pt x="10" y="16"/>
                    <a:pt x="17" y="32"/>
                  </a:cubicBezTo>
                  <a:cubicBezTo>
                    <a:pt x="25" y="47"/>
                    <a:pt x="32" y="67"/>
                    <a:pt x="32" y="86"/>
                  </a:cubicBezTo>
                  <a:cubicBezTo>
                    <a:pt x="32" y="92"/>
                    <a:pt x="32" y="98"/>
                    <a:pt x="30" y="103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98"/>
                    <a:pt x="36" y="92"/>
                    <a:pt x="36" y="86"/>
                  </a:cubicBezTo>
                  <a:cubicBezTo>
                    <a:pt x="36" y="64"/>
                    <a:pt x="27" y="43"/>
                    <a:pt x="19" y="27"/>
                  </a:cubicBezTo>
                  <a:cubicBezTo>
                    <a:pt x="11" y="11"/>
                    <a:pt x="2" y="0"/>
                    <a:pt x="2" y="0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8"/>
            <p:cNvSpPr/>
            <p:nvPr/>
          </p:nvSpPr>
          <p:spPr>
            <a:xfrm>
              <a:off x="5676607" y="3454109"/>
              <a:ext cx="50521" cy="128827"/>
            </a:xfrm>
            <a:custGeom>
              <a:rect b="b" l="l" r="r" t="t"/>
              <a:pathLst>
                <a:path extrusionOk="0" h="93" w="36">
                  <a:moveTo>
                    <a:pt x="0" y="2"/>
                  </a:moveTo>
                  <a:cubicBezTo>
                    <a:pt x="0" y="2"/>
                    <a:pt x="1" y="3"/>
                    <a:pt x="1" y="4"/>
                  </a:cubicBezTo>
                  <a:cubicBezTo>
                    <a:pt x="7" y="14"/>
                    <a:pt x="30" y="55"/>
                    <a:pt x="33" y="93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33" y="48"/>
                    <a:pt x="3" y="0"/>
                    <a:pt x="3" y="0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858481" y="3665031"/>
              <a:ext cx="229868" cy="357432"/>
            </a:xfrm>
            <a:custGeom>
              <a:rect b="b" l="l" r="r" t="t"/>
              <a:pathLst>
                <a:path extrusionOk="0" h="257" w="165">
                  <a:moveTo>
                    <a:pt x="0" y="1"/>
                  </a:moveTo>
                  <a:cubicBezTo>
                    <a:pt x="0" y="1"/>
                    <a:pt x="69" y="149"/>
                    <a:pt x="162" y="257"/>
                  </a:cubicBezTo>
                  <a:cubicBezTo>
                    <a:pt x="165" y="255"/>
                    <a:pt x="165" y="255"/>
                    <a:pt x="165" y="255"/>
                  </a:cubicBezTo>
                  <a:cubicBezTo>
                    <a:pt x="118" y="201"/>
                    <a:pt x="78" y="137"/>
                    <a:pt x="49" y="87"/>
                  </a:cubicBezTo>
                  <a:cubicBezTo>
                    <a:pt x="35" y="62"/>
                    <a:pt x="23" y="40"/>
                    <a:pt x="15" y="24"/>
                  </a:cubicBezTo>
                  <a:cubicBezTo>
                    <a:pt x="11" y="17"/>
                    <a:pt x="8" y="10"/>
                    <a:pt x="6" y="6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30679" y="2663464"/>
              <a:ext cx="1191022" cy="400375"/>
            </a:xfrm>
            <a:custGeom>
              <a:rect b="b" l="l" r="r" t="t"/>
              <a:pathLst>
                <a:path extrusionOk="0" h="288" w="857">
                  <a:moveTo>
                    <a:pt x="822" y="177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0" y="13"/>
                    <a:pt x="62" y="38"/>
                  </a:cubicBezTo>
                  <a:cubicBezTo>
                    <a:pt x="124" y="63"/>
                    <a:pt x="733" y="288"/>
                    <a:pt x="733" y="288"/>
                  </a:cubicBezTo>
                  <a:cubicBezTo>
                    <a:pt x="857" y="226"/>
                    <a:pt x="857" y="226"/>
                    <a:pt x="857" y="226"/>
                  </a:cubicBezTo>
                  <a:lnTo>
                    <a:pt x="822" y="1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145835" y="2663464"/>
              <a:ext cx="728758" cy="188189"/>
            </a:xfrm>
            <a:custGeom>
              <a:rect b="b" l="l" r="r" t="t"/>
              <a:pathLst>
                <a:path extrusionOk="0" h="135" w="524">
                  <a:moveTo>
                    <a:pt x="524" y="113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0" y="7"/>
                    <a:pt x="19" y="22"/>
                  </a:cubicBezTo>
                  <a:cubicBezTo>
                    <a:pt x="176" y="94"/>
                    <a:pt x="515" y="135"/>
                    <a:pt x="515" y="135"/>
                  </a:cubicBezTo>
                  <a:lnTo>
                    <a:pt x="524" y="11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4956690" y="2871860"/>
              <a:ext cx="116197" cy="117460"/>
            </a:xfrm>
            <a:custGeom>
              <a:rect b="b" l="l" r="r" t="t"/>
              <a:pathLst>
                <a:path extrusionOk="0" h="84" w="84">
                  <a:moveTo>
                    <a:pt x="82" y="46"/>
                  </a:moveTo>
                  <a:cubicBezTo>
                    <a:pt x="80" y="68"/>
                    <a:pt x="60" y="84"/>
                    <a:pt x="38" y="82"/>
                  </a:cubicBezTo>
                  <a:cubicBezTo>
                    <a:pt x="16" y="79"/>
                    <a:pt x="0" y="60"/>
                    <a:pt x="2" y="38"/>
                  </a:cubicBezTo>
                  <a:cubicBezTo>
                    <a:pt x="4" y="16"/>
                    <a:pt x="24" y="0"/>
                    <a:pt x="46" y="2"/>
                  </a:cubicBezTo>
                  <a:cubicBezTo>
                    <a:pt x="68" y="4"/>
                    <a:pt x="84" y="24"/>
                    <a:pt x="82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>
              <a:off x="5830694" y="3872165"/>
              <a:ext cx="185663" cy="248814"/>
            </a:xfrm>
            <a:custGeom>
              <a:rect b="b" l="l" r="r" t="t"/>
              <a:pathLst>
                <a:path extrusionOk="0" h="179" w="133">
                  <a:moveTo>
                    <a:pt x="58" y="0"/>
                  </a:moveTo>
                  <a:cubicBezTo>
                    <a:pt x="54" y="30"/>
                    <a:pt x="0" y="68"/>
                    <a:pt x="0" y="68"/>
                  </a:cubicBezTo>
                  <a:cubicBezTo>
                    <a:pt x="69" y="179"/>
                    <a:pt x="69" y="179"/>
                    <a:pt x="69" y="179"/>
                  </a:cubicBezTo>
                  <a:cubicBezTo>
                    <a:pt x="69" y="179"/>
                    <a:pt x="69" y="179"/>
                    <a:pt x="133" y="139"/>
                  </a:cubicBezTo>
                  <a:cubicBezTo>
                    <a:pt x="126" y="101"/>
                    <a:pt x="107" y="27"/>
                    <a:pt x="58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5458106" y="3488209"/>
              <a:ext cx="208397" cy="191978"/>
            </a:xfrm>
            <a:custGeom>
              <a:rect b="b" l="l" r="r" t="t"/>
              <a:pathLst>
                <a:path extrusionOk="0" h="138" w="150">
                  <a:moveTo>
                    <a:pt x="150" y="123"/>
                  </a:moveTo>
                  <a:cubicBezTo>
                    <a:pt x="135" y="104"/>
                    <a:pt x="81" y="32"/>
                    <a:pt x="58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150" y="123"/>
                    <a:pt x="150" y="123"/>
                    <a:pt x="150" y="123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>
              <a:off x="5603352" y="3671346"/>
              <a:ext cx="257655" cy="188189"/>
            </a:xfrm>
            <a:custGeom>
              <a:rect b="b" l="l" r="r" t="t"/>
              <a:pathLst>
                <a:path extrusionOk="0" h="136" w="185">
                  <a:moveTo>
                    <a:pt x="185" y="119"/>
                  </a:moveTo>
                  <a:cubicBezTo>
                    <a:pt x="121" y="63"/>
                    <a:pt x="67" y="13"/>
                    <a:pt x="53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40" y="74"/>
                    <a:pt x="69" y="104"/>
                    <a:pt x="96" y="136"/>
                  </a:cubicBezTo>
                  <a:cubicBezTo>
                    <a:pt x="120" y="129"/>
                    <a:pt x="157" y="120"/>
                    <a:pt x="185" y="119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8"/>
            <p:cNvSpPr/>
            <p:nvPr/>
          </p:nvSpPr>
          <p:spPr>
            <a:xfrm>
              <a:off x="5192873" y="3217925"/>
              <a:ext cx="275337" cy="219764"/>
            </a:xfrm>
            <a:custGeom>
              <a:rect b="b" l="l" r="r" t="t"/>
              <a:pathLst>
                <a:path extrusionOk="0" h="158" w="198">
                  <a:moveTo>
                    <a:pt x="0" y="28"/>
                  </a:moveTo>
                  <a:cubicBezTo>
                    <a:pt x="15" y="54"/>
                    <a:pt x="47" y="106"/>
                    <a:pt x="86" y="158"/>
                  </a:cubicBezTo>
                  <a:cubicBezTo>
                    <a:pt x="125" y="148"/>
                    <a:pt x="165" y="138"/>
                    <a:pt x="198" y="130"/>
                  </a:cubicBezTo>
                  <a:cubicBezTo>
                    <a:pt x="164" y="88"/>
                    <a:pt x="118" y="33"/>
                    <a:pt x="90" y="0"/>
                  </a:cubicBezTo>
                  <a:cubicBezTo>
                    <a:pt x="60" y="8"/>
                    <a:pt x="29" y="17"/>
                    <a:pt x="0" y="28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8"/>
            <p:cNvSpPr/>
            <p:nvPr/>
          </p:nvSpPr>
          <p:spPr>
            <a:xfrm>
              <a:off x="4998369" y="2875650"/>
              <a:ext cx="32838" cy="111145"/>
            </a:xfrm>
            <a:custGeom>
              <a:rect b="b" l="l" r="r" t="t"/>
              <a:pathLst>
                <a:path extrusionOk="0" h="80" w="24">
                  <a:moveTo>
                    <a:pt x="0" y="78"/>
                  </a:moveTo>
                  <a:cubicBezTo>
                    <a:pt x="3" y="79"/>
                    <a:pt x="5" y="79"/>
                    <a:pt x="8" y="80"/>
                  </a:cubicBezTo>
                  <a:cubicBezTo>
                    <a:pt x="11" y="80"/>
                    <a:pt x="14" y="80"/>
                    <a:pt x="16" y="8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2" y="1"/>
                    <a:pt x="19" y="0"/>
                    <a:pt x="16" y="0"/>
                  </a:cubicBezTo>
                  <a:cubicBezTo>
                    <a:pt x="13" y="0"/>
                    <a:pt x="11" y="0"/>
                    <a:pt x="8" y="0"/>
                  </a:cubicBezTo>
                  <a:lnTo>
                    <a:pt x="0" y="7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8"/>
            <p:cNvSpPr/>
            <p:nvPr/>
          </p:nvSpPr>
          <p:spPr>
            <a:xfrm>
              <a:off x="7055817" y="3562727"/>
              <a:ext cx="478683" cy="178085"/>
            </a:xfrm>
            <a:custGeom>
              <a:rect b="b" l="l" r="r" t="t"/>
              <a:pathLst>
                <a:path extrusionOk="0" h="141" w="379">
                  <a:moveTo>
                    <a:pt x="0" y="3"/>
                  </a:moveTo>
                  <a:lnTo>
                    <a:pt x="378" y="141"/>
                  </a:lnTo>
                  <a:lnTo>
                    <a:pt x="379" y="137"/>
                  </a:lnTo>
                  <a:lnTo>
                    <a:pt x="2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53E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8"/>
            <p:cNvSpPr/>
            <p:nvPr/>
          </p:nvSpPr>
          <p:spPr>
            <a:xfrm>
              <a:off x="7055817" y="3562727"/>
              <a:ext cx="478683" cy="178085"/>
            </a:xfrm>
            <a:custGeom>
              <a:rect b="b" l="l" r="r" t="t"/>
              <a:pathLst>
                <a:path extrusionOk="0" h="141" w="379">
                  <a:moveTo>
                    <a:pt x="0" y="3"/>
                  </a:moveTo>
                  <a:lnTo>
                    <a:pt x="378" y="141"/>
                  </a:lnTo>
                  <a:lnTo>
                    <a:pt x="379" y="137"/>
                  </a:lnTo>
                  <a:lnTo>
                    <a:pt x="2" y="0"/>
                  </a:ln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8"/>
            <p:cNvSpPr/>
            <p:nvPr/>
          </p:nvSpPr>
          <p:spPr>
            <a:xfrm>
              <a:off x="7102549" y="3497051"/>
              <a:ext cx="203345" cy="59362"/>
            </a:xfrm>
            <a:custGeom>
              <a:rect b="b" l="l" r="r" t="t"/>
              <a:pathLst>
                <a:path extrusionOk="0" h="47" w="161">
                  <a:moveTo>
                    <a:pt x="0" y="3"/>
                  </a:moveTo>
                  <a:lnTo>
                    <a:pt x="161" y="47"/>
                  </a:lnTo>
                  <a:lnTo>
                    <a:pt x="161" y="43"/>
                  </a:lnTo>
                  <a:lnTo>
                    <a:pt x="1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B53E1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8"/>
            <p:cNvSpPr/>
            <p:nvPr/>
          </p:nvSpPr>
          <p:spPr>
            <a:xfrm>
              <a:off x="7102549" y="3497051"/>
              <a:ext cx="203345" cy="59362"/>
            </a:xfrm>
            <a:custGeom>
              <a:rect b="b" l="l" r="r" t="t"/>
              <a:pathLst>
                <a:path extrusionOk="0" h="47" w="161">
                  <a:moveTo>
                    <a:pt x="0" y="3"/>
                  </a:moveTo>
                  <a:lnTo>
                    <a:pt x="161" y="47"/>
                  </a:lnTo>
                  <a:lnTo>
                    <a:pt x="161" y="43"/>
                  </a:lnTo>
                  <a:lnTo>
                    <a:pt x="1" y="0"/>
                  </a:ln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8"/>
            <p:cNvSpPr/>
            <p:nvPr/>
          </p:nvSpPr>
          <p:spPr>
            <a:xfrm>
              <a:off x="5057731" y="3192665"/>
              <a:ext cx="920738" cy="1084925"/>
            </a:xfrm>
            <a:custGeom>
              <a:rect b="b" l="l" r="r" t="t"/>
              <a:pathLst>
                <a:path extrusionOk="0" h="780" w="662">
                  <a:moveTo>
                    <a:pt x="425" y="356"/>
                  </a:moveTo>
                  <a:cubicBezTo>
                    <a:pt x="311" y="251"/>
                    <a:pt x="126" y="12"/>
                    <a:pt x="126" y="12"/>
                  </a:cubicBezTo>
                  <a:cubicBezTo>
                    <a:pt x="91" y="0"/>
                    <a:pt x="11" y="0"/>
                    <a:pt x="6" y="6"/>
                  </a:cubicBezTo>
                  <a:cubicBezTo>
                    <a:pt x="0" y="12"/>
                    <a:pt x="52" y="83"/>
                    <a:pt x="110" y="173"/>
                  </a:cubicBezTo>
                  <a:cubicBezTo>
                    <a:pt x="169" y="262"/>
                    <a:pt x="92" y="369"/>
                    <a:pt x="142" y="464"/>
                  </a:cubicBezTo>
                  <a:cubicBezTo>
                    <a:pt x="191" y="559"/>
                    <a:pt x="297" y="662"/>
                    <a:pt x="454" y="721"/>
                  </a:cubicBezTo>
                  <a:cubicBezTo>
                    <a:pt x="611" y="780"/>
                    <a:pt x="639" y="677"/>
                    <a:pt x="650" y="607"/>
                  </a:cubicBezTo>
                  <a:cubicBezTo>
                    <a:pt x="662" y="536"/>
                    <a:pt x="539" y="461"/>
                    <a:pt x="425" y="356"/>
                  </a:cubicBezTo>
                  <a:moveTo>
                    <a:pt x="546" y="654"/>
                  </a:moveTo>
                  <a:cubicBezTo>
                    <a:pt x="528" y="673"/>
                    <a:pt x="461" y="668"/>
                    <a:pt x="324" y="567"/>
                  </a:cubicBezTo>
                  <a:cubicBezTo>
                    <a:pt x="168" y="442"/>
                    <a:pt x="196" y="335"/>
                    <a:pt x="196" y="335"/>
                  </a:cubicBezTo>
                  <a:cubicBezTo>
                    <a:pt x="198" y="321"/>
                    <a:pt x="236" y="298"/>
                    <a:pt x="261" y="309"/>
                  </a:cubicBezTo>
                  <a:cubicBezTo>
                    <a:pt x="286" y="319"/>
                    <a:pt x="372" y="452"/>
                    <a:pt x="448" y="504"/>
                  </a:cubicBezTo>
                  <a:cubicBezTo>
                    <a:pt x="525" y="556"/>
                    <a:pt x="564" y="635"/>
                    <a:pt x="546" y="65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8"/>
            <p:cNvSpPr/>
            <p:nvPr/>
          </p:nvSpPr>
          <p:spPr>
            <a:xfrm>
              <a:off x="5382325" y="3543782"/>
              <a:ext cx="332173" cy="250076"/>
            </a:xfrm>
            <a:custGeom>
              <a:rect b="b" l="l" r="r" t="t"/>
              <a:pathLst>
                <a:path extrusionOk="0" h="179" w="239">
                  <a:moveTo>
                    <a:pt x="135" y="108"/>
                  </a:moveTo>
                  <a:cubicBezTo>
                    <a:pt x="144" y="55"/>
                    <a:pt x="144" y="55"/>
                    <a:pt x="144" y="55"/>
                  </a:cubicBezTo>
                  <a:cubicBezTo>
                    <a:pt x="128" y="39"/>
                    <a:pt x="112" y="21"/>
                    <a:pt x="96" y="3"/>
                  </a:cubicBezTo>
                  <a:cubicBezTo>
                    <a:pt x="71" y="0"/>
                    <a:pt x="39" y="6"/>
                    <a:pt x="0" y="39"/>
                  </a:cubicBezTo>
                  <a:cubicBezTo>
                    <a:pt x="2" y="44"/>
                    <a:pt x="5" y="49"/>
                    <a:pt x="7" y="53"/>
                  </a:cubicBezTo>
                  <a:cubicBezTo>
                    <a:pt x="15" y="52"/>
                    <a:pt x="22" y="53"/>
                    <a:pt x="28" y="56"/>
                  </a:cubicBezTo>
                  <a:cubicBezTo>
                    <a:pt x="45" y="62"/>
                    <a:pt x="88" y="123"/>
                    <a:pt x="138" y="179"/>
                  </a:cubicBezTo>
                  <a:cubicBezTo>
                    <a:pt x="239" y="144"/>
                    <a:pt x="239" y="144"/>
                    <a:pt x="239" y="144"/>
                  </a:cubicBezTo>
                  <a:cubicBezTo>
                    <a:pt x="224" y="131"/>
                    <a:pt x="209" y="118"/>
                    <a:pt x="193" y="104"/>
                  </a:cubicBezTo>
                  <a:cubicBezTo>
                    <a:pt x="135" y="108"/>
                    <a:pt x="135" y="108"/>
                    <a:pt x="135" y="108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8"/>
            <p:cNvSpPr/>
            <p:nvPr/>
          </p:nvSpPr>
          <p:spPr>
            <a:xfrm>
              <a:off x="5770070" y="3857009"/>
              <a:ext cx="150299" cy="233657"/>
            </a:xfrm>
            <a:custGeom>
              <a:rect b="b" l="l" r="r" t="t"/>
              <a:pathLst>
                <a:path extrusionOk="0" h="168" w="108">
                  <a:moveTo>
                    <a:pt x="65" y="168"/>
                  </a:moveTo>
                  <a:cubicBezTo>
                    <a:pt x="65" y="168"/>
                    <a:pt x="108" y="100"/>
                    <a:pt x="67" y="50"/>
                  </a:cubicBezTo>
                  <a:cubicBezTo>
                    <a:pt x="27" y="0"/>
                    <a:pt x="0" y="47"/>
                    <a:pt x="0" y="47"/>
                  </a:cubicBezTo>
                  <a:cubicBezTo>
                    <a:pt x="65" y="168"/>
                    <a:pt x="65" y="168"/>
                    <a:pt x="65" y="168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8"/>
            <p:cNvSpPr/>
            <p:nvPr/>
          </p:nvSpPr>
          <p:spPr>
            <a:xfrm>
              <a:off x="5430320" y="3719341"/>
              <a:ext cx="334699" cy="243761"/>
            </a:xfrm>
            <a:custGeom>
              <a:rect b="b" l="l" r="r" t="t"/>
              <a:pathLst>
                <a:path extrusionOk="0" h="175" w="240">
                  <a:moveTo>
                    <a:pt x="90" y="9"/>
                  </a:moveTo>
                  <a:cubicBezTo>
                    <a:pt x="90" y="9"/>
                    <a:pt x="148" y="1"/>
                    <a:pt x="173" y="1"/>
                  </a:cubicBezTo>
                  <a:cubicBezTo>
                    <a:pt x="198" y="0"/>
                    <a:pt x="240" y="19"/>
                    <a:pt x="239" y="55"/>
                  </a:cubicBezTo>
                  <a:cubicBezTo>
                    <a:pt x="237" y="90"/>
                    <a:pt x="218" y="119"/>
                    <a:pt x="172" y="135"/>
                  </a:cubicBezTo>
                  <a:cubicBezTo>
                    <a:pt x="126" y="151"/>
                    <a:pt x="73" y="175"/>
                    <a:pt x="36" y="124"/>
                  </a:cubicBezTo>
                  <a:cubicBezTo>
                    <a:pt x="0" y="72"/>
                    <a:pt x="22" y="18"/>
                    <a:pt x="90" y="9"/>
                  </a:cubicBezTo>
                </a:path>
              </a:pathLst>
            </a:custGeom>
            <a:solidFill>
              <a:srgbClr val="9250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8"/>
            <p:cNvSpPr/>
            <p:nvPr/>
          </p:nvSpPr>
          <p:spPr>
            <a:xfrm>
              <a:off x="5567988" y="3740812"/>
              <a:ext cx="151562" cy="127564"/>
            </a:xfrm>
            <a:custGeom>
              <a:rect b="b" l="l" r="r" t="t"/>
              <a:pathLst>
                <a:path extrusionOk="0" h="92" w="109">
                  <a:moveTo>
                    <a:pt x="66" y="0"/>
                  </a:moveTo>
                  <a:cubicBezTo>
                    <a:pt x="66" y="0"/>
                    <a:pt x="77" y="45"/>
                    <a:pt x="109" y="68"/>
                  </a:cubicBezTo>
                  <a:cubicBezTo>
                    <a:pt x="53" y="91"/>
                    <a:pt x="33" y="92"/>
                    <a:pt x="16" y="67"/>
                  </a:cubicBezTo>
                  <a:cubicBezTo>
                    <a:pt x="0" y="42"/>
                    <a:pt x="19" y="13"/>
                    <a:pt x="66" y="0"/>
                  </a:cubicBezTo>
                </a:path>
              </a:pathLst>
            </a:custGeom>
            <a:solidFill>
              <a:srgbClr val="FC9E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8"/>
            <p:cNvSpPr/>
            <p:nvPr/>
          </p:nvSpPr>
          <p:spPr>
            <a:xfrm>
              <a:off x="5579355" y="3782491"/>
              <a:ext cx="58099" cy="77044"/>
            </a:xfrm>
            <a:custGeom>
              <a:rect b="b" l="l" r="r" t="t"/>
              <a:pathLst>
                <a:path extrusionOk="0" h="56" w="42">
                  <a:moveTo>
                    <a:pt x="9" y="0"/>
                  </a:moveTo>
                  <a:cubicBezTo>
                    <a:pt x="1" y="12"/>
                    <a:pt x="0" y="25"/>
                    <a:pt x="8" y="37"/>
                  </a:cubicBezTo>
                  <a:cubicBezTo>
                    <a:pt x="16" y="50"/>
                    <a:pt x="25" y="56"/>
                    <a:pt x="39" y="56"/>
                  </a:cubicBezTo>
                  <a:cubicBezTo>
                    <a:pt x="40" y="56"/>
                    <a:pt x="41" y="56"/>
                    <a:pt x="42" y="56"/>
                  </a:cubicBezTo>
                  <a:cubicBezTo>
                    <a:pt x="41" y="29"/>
                    <a:pt x="22" y="10"/>
                    <a:pt x="9" y="0"/>
                  </a:cubicBezTo>
                </a:path>
              </a:pathLst>
            </a:custGeom>
            <a:solidFill>
              <a:srgbClr val="FB8F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8"/>
            <p:cNvSpPr/>
            <p:nvPr/>
          </p:nvSpPr>
          <p:spPr>
            <a:xfrm>
              <a:off x="5687974" y="3906266"/>
              <a:ext cx="188189" cy="237446"/>
            </a:xfrm>
            <a:custGeom>
              <a:rect b="b" l="l" r="r" t="t"/>
              <a:pathLst>
                <a:path extrusionOk="0" h="171" w="135">
                  <a:moveTo>
                    <a:pt x="75" y="0"/>
                  </a:moveTo>
                  <a:cubicBezTo>
                    <a:pt x="60" y="0"/>
                    <a:pt x="46" y="8"/>
                    <a:pt x="38" y="20"/>
                  </a:cubicBezTo>
                  <a:cubicBezTo>
                    <a:pt x="28" y="33"/>
                    <a:pt x="15" y="56"/>
                    <a:pt x="10" y="81"/>
                  </a:cubicBezTo>
                  <a:cubicBezTo>
                    <a:pt x="0" y="123"/>
                    <a:pt x="19" y="162"/>
                    <a:pt x="70" y="166"/>
                  </a:cubicBezTo>
                  <a:cubicBezTo>
                    <a:pt x="120" y="171"/>
                    <a:pt x="131" y="121"/>
                    <a:pt x="133" y="86"/>
                  </a:cubicBezTo>
                  <a:cubicBezTo>
                    <a:pt x="135" y="56"/>
                    <a:pt x="117" y="0"/>
                    <a:pt x="75" y="0"/>
                  </a:cubicBezTo>
                </a:path>
              </a:pathLst>
            </a:custGeom>
            <a:solidFill>
              <a:srgbClr val="9250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8"/>
            <p:cNvSpPr/>
            <p:nvPr/>
          </p:nvSpPr>
          <p:spPr>
            <a:xfrm>
              <a:off x="5732179" y="3951735"/>
              <a:ext cx="88411" cy="107356"/>
            </a:xfrm>
            <a:custGeom>
              <a:rect b="b" l="l" r="r" t="t"/>
              <a:pathLst>
                <a:path extrusionOk="0" h="77" w="63">
                  <a:moveTo>
                    <a:pt x="13" y="0"/>
                  </a:moveTo>
                  <a:cubicBezTo>
                    <a:pt x="13" y="0"/>
                    <a:pt x="40" y="31"/>
                    <a:pt x="63" y="38"/>
                  </a:cubicBezTo>
                  <a:cubicBezTo>
                    <a:pt x="55" y="60"/>
                    <a:pt x="37" y="77"/>
                    <a:pt x="22" y="66"/>
                  </a:cubicBezTo>
                  <a:cubicBezTo>
                    <a:pt x="6" y="55"/>
                    <a:pt x="0" y="42"/>
                    <a:pt x="13" y="0"/>
                  </a:cubicBezTo>
                </a:path>
              </a:pathLst>
            </a:custGeom>
            <a:solidFill>
              <a:srgbClr val="FC9E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8"/>
            <p:cNvSpPr/>
            <p:nvPr/>
          </p:nvSpPr>
          <p:spPr>
            <a:xfrm>
              <a:off x="5761229" y="4043934"/>
              <a:ext cx="1263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FCA2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8"/>
            <p:cNvSpPr/>
            <p:nvPr/>
          </p:nvSpPr>
          <p:spPr>
            <a:xfrm>
              <a:off x="5742284" y="4014885"/>
              <a:ext cx="46732" cy="32838"/>
            </a:xfrm>
            <a:custGeom>
              <a:rect b="b" l="l" r="r" t="t"/>
              <a:pathLst>
                <a:path extrusionOk="0" h="24" w="34">
                  <a:moveTo>
                    <a:pt x="4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2" y="10"/>
                    <a:pt x="7" y="15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8" y="23"/>
                    <a:pt x="22" y="24"/>
                    <a:pt x="25" y="24"/>
                  </a:cubicBezTo>
                  <a:cubicBezTo>
                    <a:pt x="28" y="24"/>
                    <a:pt x="31" y="24"/>
                    <a:pt x="34" y="22"/>
                  </a:cubicBezTo>
                  <a:cubicBezTo>
                    <a:pt x="29" y="13"/>
                    <a:pt x="20" y="0"/>
                    <a:pt x="4" y="0"/>
                  </a:cubicBezTo>
                </a:path>
              </a:pathLst>
            </a:custGeom>
            <a:solidFill>
              <a:srgbClr val="FB8F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8"/>
            <p:cNvSpPr/>
            <p:nvPr/>
          </p:nvSpPr>
          <p:spPr>
            <a:xfrm>
              <a:off x="5273706" y="3566516"/>
              <a:ext cx="341014" cy="237446"/>
            </a:xfrm>
            <a:custGeom>
              <a:rect b="b" l="l" r="r" t="t"/>
              <a:pathLst>
                <a:path extrusionOk="0" h="171" w="245">
                  <a:moveTo>
                    <a:pt x="53" y="34"/>
                  </a:moveTo>
                  <a:cubicBezTo>
                    <a:pt x="53" y="34"/>
                    <a:pt x="95" y="13"/>
                    <a:pt x="125" y="7"/>
                  </a:cubicBezTo>
                  <a:cubicBezTo>
                    <a:pt x="156" y="0"/>
                    <a:pt x="206" y="2"/>
                    <a:pt x="225" y="41"/>
                  </a:cubicBezTo>
                  <a:cubicBezTo>
                    <a:pt x="245" y="80"/>
                    <a:pt x="231" y="102"/>
                    <a:pt x="199" y="123"/>
                  </a:cubicBezTo>
                  <a:cubicBezTo>
                    <a:pt x="166" y="144"/>
                    <a:pt x="95" y="171"/>
                    <a:pt x="77" y="160"/>
                  </a:cubicBezTo>
                  <a:cubicBezTo>
                    <a:pt x="59" y="148"/>
                    <a:pt x="0" y="67"/>
                    <a:pt x="53" y="34"/>
                  </a:cubicBezTo>
                </a:path>
              </a:pathLst>
            </a:custGeom>
            <a:solidFill>
              <a:srgbClr val="92504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8"/>
            <p:cNvSpPr/>
            <p:nvPr/>
          </p:nvSpPr>
          <p:spPr>
            <a:xfrm>
              <a:off x="5402534" y="3605670"/>
              <a:ext cx="156614" cy="130090"/>
            </a:xfrm>
            <a:custGeom>
              <a:rect b="b" l="l" r="r" t="t"/>
              <a:pathLst>
                <a:path extrusionOk="0" h="94" w="112">
                  <a:moveTo>
                    <a:pt x="61" y="0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0" y="80"/>
                    <a:pt x="56" y="94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77" y="49"/>
                    <a:pt x="61" y="0"/>
                  </a:cubicBezTo>
                </a:path>
              </a:pathLst>
            </a:custGeom>
            <a:solidFill>
              <a:srgbClr val="FC9E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8"/>
            <p:cNvSpPr/>
            <p:nvPr/>
          </p:nvSpPr>
          <p:spPr>
            <a:xfrm>
              <a:off x="5429056" y="3643560"/>
              <a:ext cx="88411" cy="92200"/>
            </a:xfrm>
            <a:custGeom>
              <a:rect b="b" l="l" r="r" t="t"/>
              <a:pathLst>
                <a:path extrusionOk="0" h="67" w="63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0" y="11"/>
                    <a:pt x="0" y="25"/>
                  </a:cubicBezTo>
                  <a:cubicBezTo>
                    <a:pt x="0" y="41"/>
                    <a:pt x="7" y="60"/>
                    <a:pt x="37" y="67"/>
                  </a:cubicBezTo>
                  <a:cubicBezTo>
                    <a:pt x="63" y="33"/>
                    <a:pt x="5" y="0"/>
                    <a:pt x="5" y="0"/>
                  </a:cubicBezTo>
                </a:path>
              </a:pathLst>
            </a:custGeom>
            <a:solidFill>
              <a:srgbClr val="FB8F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8"/>
            <p:cNvSpPr/>
            <p:nvPr/>
          </p:nvSpPr>
          <p:spPr>
            <a:xfrm>
              <a:off x="5962048" y="2793554"/>
              <a:ext cx="287967" cy="37890"/>
            </a:xfrm>
            <a:custGeom>
              <a:rect b="b" l="l" r="r" t="t"/>
              <a:pathLst>
                <a:path extrusionOk="0" h="28" w="207">
                  <a:moveTo>
                    <a:pt x="124" y="9"/>
                  </a:moveTo>
                  <a:cubicBezTo>
                    <a:pt x="124" y="9"/>
                    <a:pt x="125" y="9"/>
                    <a:pt x="125" y="9"/>
                  </a:cubicBezTo>
                  <a:cubicBezTo>
                    <a:pt x="145" y="16"/>
                    <a:pt x="174" y="22"/>
                    <a:pt x="207" y="28"/>
                  </a:cubicBezTo>
                  <a:cubicBezTo>
                    <a:pt x="207" y="28"/>
                    <a:pt x="207" y="28"/>
                    <a:pt x="207" y="28"/>
                  </a:cubicBezTo>
                  <a:cubicBezTo>
                    <a:pt x="174" y="22"/>
                    <a:pt x="145" y="16"/>
                    <a:pt x="125" y="9"/>
                  </a:cubicBezTo>
                  <a:cubicBezTo>
                    <a:pt x="125" y="9"/>
                    <a:pt x="124" y="9"/>
                    <a:pt x="124" y="9"/>
                  </a:cubicBezTo>
                  <a:moveTo>
                    <a:pt x="61" y="0"/>
                  </a:moveTo>
                  <a:cubicBezTo>
                    <a:pt x="41" y="0"/>
                    <a:pt x="20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0" y="2"/>
                    <a:pt x="41" y="0"/>
                    <a:pt x="61" y="0"/>
                  </a:cubicBezTo>
                  <a:moveTo>
                    <a:pt x="61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8"/>
            <p:cNvSpPr/>
            <p:nvPr/>
          </p:nvSpPr>
          <p:spPr>
            <a:xfrm>
              <a:off x="5699341" y="2793554"/>
              <a:ext cx="562042" cy="137668"/>
            </a:xfrm>
            <a:custGeom>
              <a:rect b="b" l="l" r="r" t="t"/>
              <a:pathLst>
                <a:path extrusionOk="0" h="99" w="404">
                  <a:moveTo>
                    <a:pt x="250" y="0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30" y="0"/>
                    <a:pt x="209" y="2"/>
                    <a:pt x="189" y="5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67" y="8"/>
                    <a:pt x="146" y="11"/>
                    <a:pt x="126" y="15"/>
                  </a:cubicBezTo>
                  <a:cubicBezTo>
                    <a:pt x="156" y="29"/>
                    <a:pt x="175" y="47"/>
                    <a:pt x="175" y="47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5" y="47"/>
                    <a:pt x="175" y="47"/>
                    <a:pt x="175" y="47"/>
                  </a:cubicBezTo>
                  <a:cubicBezTo>
                    <a:pt x="175" y="47"/>
                    <a:pt x="175" y="47"/>
                    <a:pt x="151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0" y="53"/>
                    <a:pt x="125" y="55"/>
                    <a:pt x="104" y="59"/>
                  </a:cubicBezTo>
                  <a:cubicBezTo>
                    <a:pt x="92" y="47"/>
                    <a:pt x="64" y="21"/>
                    <a:pt x="63" y="20"/>
                  </a:cubicBezTo>
                  <a:cubicBezTo>
                    <a:pt x="58" y="20"/>
                    <a:pt x="53" y="19"/>
                    <a:pt x="49" y="19"/>
                  </a:cubicBezTo>
                  <a:cubicBezTo>
                    <a:pt x="40" y="18"/>
                    <a:pt x="33" y="17"/>
                    <a:pt x="26" y="17"/>
                  </a:cubicBezTo>
                  <a:cubicBezTo>
                    <a:pt x="15" y="17"/>
                    <a:pt x="6" y="20"/>
                    <a:pt x="0" y="31"/>
                  </a:cubicBezTo>
                  <a:cubicBezTo>
                    <a:pt x="15" y="52"/>
                    <a:pt x="52" y="78"/>
                    <a:pt x="142" y="78"/>
                  </a:cubicBezTo>
                  <a:cubicBezTo>
                    <a:pt x="147" y="78"/>
                    <a:pt x="152" y="78"/>
                    <a:pt x="158" y="78"/>
                  </a:cubicBezTo>
                  <a:cubicBezTo>
                    <a:pt x="198" y="76"/>
                    <a:pt x="226" y="76"/>
                    <a:pt x="246" y="76"/>
                  </a:cubicBezTo>
                  <a:cubicBezTo>
                    <a:pt x="309" y="76"/>
                    <a:pt x="302" y="82"/>
                    <a:pt x="392" y="99"/>
                  </a:cubicBezTo>
                  <a:cubicBezTo>
                    <a:pt x="397" y="87"/>
                    <a:pt x="401" y="76"/>
                    <a:pt x="402" y="66"/>
                  </a:cubicBezTo>
                  <a:cubicBezTo>
                    <a:pt x="404" y="54"/>
                    <a:pt x="402" y="41"/>
                    <a:pt x="396" y="28"/>
                  </a:cubicBezTo>
                  <a:cubicBezTo>
                    <a:pt x="363" y="22"/>
                    <a:pt x="334" y="16"/>
                    <a:pt x="314" y="9"/>
                  </a:cubicBezTo>
                  <a:cubicBezTo>
                    <a:pt x="314" y="9"/>
                    <a:pt x="313" y="9"/>
                    <a:pt x="313" y="9"/>
                  </a:cubicBezTo>
                  <a:cubicBezTo>
                    <a:pt x="294" y="3"/>
                    <a:pt x="272" y="0"/>
                    <a:pt x="250" y="0"/>
                  </a:cubicBezTo>
                  <a:cubicBezTo>
                    <a:pt x="250" y="0"/>
                    <a:pt x="250" y="0"/>
                    <a:pt x="250" y="0"/>
                  </a:cubicBezTo>
                </a:path>
              </a:pathLst>
            </a:custGeom>
            <a:solidFill>
              <a:srgbClr val="B46B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8"/>
            <p:cNvSpPr/>
            <p:nvPr/>
          </p:nvSpPr>
          <p:spPr>
            <a:xfrm>
              <a:off x="5786489" y="2813762"/>
              <a:ext cx="122513" cy="61888"/>
            </a:xfrm>
            <a:custGeom>
              <a:rect b="b" l="l" r="r" t="t"/>
              <a:pathLst>
                <a:path extrusionOk="0" h="44" w="88">
                  <a:moveTo>
                    <a:pt x="63" y="0"/>
                  </a:moveTo>
                  <a:cubicBezTo>
                    <a:pt x="55" y="1"/>
                    <a:pt x="46" y="3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29" y="5"/>
                    <a:pt x="21" y="6"/>
                    <a:pt x="14" y="6"/>
                  </a:cubicBezTo>
                  <a:cubicBezTo>
                    <a:pt x="9" y="6"/>
                    <a:pt x="5" y="5"/>
                    <a:pt x="0" y="5"/>
                  </a:cubicBezTo>
                  <a:cubicBezTo>
                    <a:pt x="1" y="6"/>
                    <a:pt x="29" y="32"/>
                    <a:pt x="41" y="44"/>
                  </a:cubicBezTo>
                  <a:cubicBezTo>
                    <a:pt x="62" y="40"/>
                    <a:pt x="77" y="38"/>
                    <a:pt x="88" y="36"/>
                  </a:cubicBezTo>
                  <a:cubicBezTo>
                    <a:pt x="34" y="16"/>
                    <a:pt x="63" y="0"/>
                    <a:pt x="63" y="0"/>
                  </a:cubicBezTo>
                </a:path>
              </a:pathLst>
            </a:custGeom>
            <a:solidFill>
              <a:srgbClr val="FC9E7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8"/>
            <p:cNvSpPr/>
            <p:nvPr/>
          </p:nvSpPr>
          <p:spPr>
            <a:xfrm>
              <a:off x="8594166" y="3639771"/>
              <a:ext cx="20208" cy="186925"/>
            </a:xfrm>
            <a:custGeom>
              <a:rect b="b" l="l" r="r" t="t"/>
              <a:pathLst>
                <a:path extrusionOk="0" h="134" w="14">
                  <a:moveTo>
                    <a:pt x="14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8"/>
            <p:cNvSpPr/>
            <p:nvPr/>
          </p:nvSpPr>
          <p:spPr>
            <a:xfrm>
              <a:off x="6937094" y="3191402"/>
              <a:ext cx="1677281" cy="635294"/>
            </a:xfrm>
            <a:custGeom>
              <a:rect b="b" l="l" r="r" t="t"/>
              <a:pathLst>
                <a:path extrusionOk="0" h="457" w="1206">
                  <a:moveTo>
                    <a:pt x="0" y="0"/>
                  </a:moveTo>
                  <a:cubicBezTo>
                    <a:pt x="0" y="0"/>
                    <a:pt x="8" y="46"/>
                    <a:pt x="11" y="110"/>
                  </a:cubicBezTo>
                  <a:cubicBezTo>
                    <a:pt x="80" y="146"/>
                    <a:pt x="176" y="124"/>
                    <a:pt x="295" y="140"/>
                  </a:cubicBezTo>
                  <a:cubicBezTo>
                    <a:pt x="403" y="155"/>
                    <a:pt x="973" y="373"/>
                    <a:pt x="1192" y="457"/>
                  </a:cubicBezTo>
                  <a:cubicBezTo>
                    <a:pt x="1206" y="323"/>
                    <a:pt x="1206" y="323"/>
                    <a:pt x="1206" y="32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46B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8"/>
            <p:cNvSpPr/>
            <p:nvPr/>
          </p:nvSpPr>
          <p:spPr>
            <a:xfrm>
              <a:off x="6347267" y="2851652"/>
              <a:ext cx="604983" cy="492574"/>
            </a:xfrm>
            <a:custGeom>
              <a:rect b="b" l="l" r="r" t="t"/>
              <a:pathLst>
                <a:path extrusionOk="0" h="354" w="435">
                  <a:moveTo>
                    <a:pt x="4" y="0"/>
                  </a:moveTo>
                  <a:cubicBezTo>
                    <a:pt x="5" y="7"/>
                    <a:pt x="5" y="13"/>
                    <a:pt x="5" y="19"/>
                  </a:cubicBezTo>
                  <a:cubicBezTo>
                    <a:pt x="5" y="39"/>
                    <a:pt x="3" y="59"/>
                    <a:pt x="0" y="77"/>
                  </a:cubicBezTo>
                  <a:cubicBezTo>
                    <a:pt x="143" y="131"/>
                    <a:pt x="348" y="284"/>
                    <a:pt x="409" y="336"/>
                  </a:cubicBezTo>
                  <a:cubicBezTo>
                    <a:pt x="417" y="343"/>
                    <a:pt x="426" y="349"/>
                    <a:pt x="435" y="354"/>
                  </a:cubicBezTo>
                  <a:cubicBezTo>
                    <a:pt x="432" y="290"/>
                    <a:pt x="424" y="244"/>
                    <a:pt x="424" y="244"/>
                  </a:cubicBezTo>
                  <a:cubicBezTo>
                    <a:pt x="424" y="244"/>
                    <a:pt x="424" y="244"/>
                    <a:pt x="424" y="244"/>
                  </a:cubicBezTo>
                  <a:cubicBezTo>
                    <a:pt x="424" y="244"/>
                    <a:pt x="201" y="105"/>
                    <a:pt x="134" y="51"/>
                  </a:cubicBezTo>
                  <a:cubicBezTo>
                    <a:pt x="103" y="26"/>
                    <a:pt x="54" y="12"/>
                    <a:pt x="4" y="0"/>
                  </a:cubicBezTo>
                </a:path>
              </a:pathLst>
            </a:custGeom>
            <a:solidFill>
              <a:srgbClr val="B46B5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8"/>
            <p:cNvSpPr/>
            <p:nvPr/>
          </p:nvSpPr>
          <p:spPr>
            <a:xfrm>
              <a:off x="5909001" y="2857968"/>
              <a:ext cx="34102" cy="6315"/>
            </a:xfrm>
            <a:custGeom>
              <a:rect b="b" l="l" r="r" t="t"/>
              <a:pathLst>
                <a:path extrusionOk="0" h="4" w="24">
                  <a:moveTo>
                    <a:pt x="24" y="0"/>
                  </a:moveTo>
                  <a:cubicBezTo>
                    <a:pt x="24" y="0"/>
                    <a:pt x="24" y="0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4" y="0"/>
                    <a:pt x="24" y="0"/>
                    <a:pt x="24" y="0"/>
                  </a:cubicBezTo>
                </a:path>
              </a:pathLst>
            </a:custGeom>
            <a:solidFill>
              <a:srgbClr val="FDB28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8"/>
            <p:cNvSpPr/>
            <p:nvPr/>
          </p:nvSpPr>
          <p:spPr>
            <a:xfrm>
              <a:off x="5834484" y="2813762"/>
              <a:ext cx="108619" cy="50520"/>
            </a:xfrm>
            <a:custGeom>
              <a:rect b="b" l="l" r="r" t="t"/>
              <a:pathLst>
                <a:path extrusionOk="0" h="36" w="78"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0" y="16"/>
                    <a:pt x="54" y="36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59" y="14"/>
                    <a:pt x="29" y="0"/>
                  </a:cubicBezTo>
                </a:path>
              </a:pathLst>
            </a:custGeom>
            <a:solidFill>
              <a:srgbClr val="FB8F6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8"/>
            <p:cNvSpPr/>
            <p:nvPr/>
          </p:nvSpPr>
          <p:spPr>
            <a:xfrm>
              <a:off x="5242131" y="2625574"/>
              <a:ext cx="1149342" cy="535517"/>
            </a:xfrm>
            <a:custGeom>
              <a:rect b="b" l="l" r="r" t="t"/>
              <a:pathLst>
                <a:path extrusionOk="0" h="385" w="827">
                  <a:moveTo>
                    <a:pt x="673" y="23"/>
                  </a:moveTo>
                  <a:cubicBezTo>
                    <a:pt x="527" y="0"/>
                    <a:pt x="468" y="83"/>
                    <a:pt x="394" y="140"/>
                  </a:cubicBezTo>
                  <a:cubicBezTo>
                    <a:pt x="404" y="141"/>
                    <a:pt x="416" y="141"/>
                    <a:pt x="429" y="139"/>
                  </a:cubicBezTo>
                  <a:cubicBezTo>
                    <a:pt x="455" y="135"/>
                    <a:pt x="486" y="129"/>
                    <a:pt x="518" y="125"/>
                  </a:cubicBezTo>
                  <a:cubicBezTo>
                    <a:pt x="536" y="110"/>
                    <a:pt x="571" y="88"/>
                    <a:pt x="619" y="85"/>
                  </a:cubicBezTo>
                  <a:cubicBezTo>
                    <a:pt x="693" y="81"/>
                    <a:pt x="737" y="143"/>
                    <a:pt x="731" y="186"/>
                  </a:cubicBezTo>
                  <a:cubicBezTo>
                    <a:pt x="725" y="228"/>
                    <a:pt x="684" y="290"/>
                    <a:pt x="598" y="297"/>
                  </a:cubicBezTo>
                  <a:cubicBezTo>
                    <a:pt x="560" y="300"/>
                    <a:pt x="522" y="291"/>
                    <a:pt x="497" y="272"/>
                  </a:cubicBezTo>
                  <a:cubicBezTo>
                    <a:pt x="416" y="266"/>
                    <a:pt x="320" y="241"/>
                    <a:pt x="321" y="175"/>
                  </a:cubicBezTo>
                  <a:cubicBezTo>
                    <a:pt x="321" y="174"/>
                    <a:pt x="321" y="174"/>
                    <a:pt x="321" y="173"/>
                  </a:cubicBezTo>
                  <a:cubicBezTo>
                    <a:pt x="225" y="196"/>
                    <a:pt x="69" y="190"/>
                    <a:pt x="19" y="187"/>
                  </a:cubicBezTo>
                  <a:cubicBezTo>
                    <a:pt x="9" y="187"/>
                    <a:pt x="1" y="194"/>
                    <a:pt x="1" y="204"/>
                  </a:cubicBezTo>
                  <a:cubicBezTo>
                    <a:pt x="0" y="253"/>
                    <a:pt x="32" y="269"/>
                    <a:pt x="32" y="269"/>
                  </a:cubicBezTo>
                  <a:cubicBezTo>
                    <a:pt x="383" y="331"/>
                    <a:pt x="383" y="331"/>
                    <a:pt x="383" y="331"/>
                  </a:cubicBezTo>
                  <a:cubicBezTo>
                    <a:pt x="383" y="370"/>
                    <a:pt x="383" y="370"/>
                    <a:pt x="383" y="370"/>
                  </a:cubicBezTo>
                  <a:cubicBezTo>
                    <a:pt x="425" y="385"/>
                    <a:pt x="425" y="385"/>
                    <a:pt x="425" y="385"/>
                  </a:cubicBezTo>
                  <a:cubicBezTo>
                    <a:pt x="458" y="350"/>
                    <a:pt x="458" y="350"/>
                    <a:pt x="458" y="350"/>
                  </a:cubicBezTo>
                  <a:cubicBezTo>
                    <a:pt x="458" y="350"/>
                    <a:pt x="458" y="350"/>
                    <a:pt x="541" y="364"/>
                  </a:cubicBezTo>
                  <a:cubicBezTo>
                    <a:pt x="680" y="383"/>
                    <a:pt x="774" y="330"/>
                    <a:pt x="789" y="266"/>
                  </a:cubicBezTo>
                  <a:cubicBezTo>
                    <a:pt x="804" y="201"/>
                    <a:pt x="827" y="47"/>
                    <a:pt x="673" y="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8"/>
            <p:cNvSpPr/>
            <p:nvPr/>
          </p:nvSpPr>
          <p:spPr>
            <a:xfrm>
              <a:off x="5621034" y="2866808"/>
              <a:ext cx="338487" cy="184400"/>
            </a:xfrm>
            <a:custGeom>
              <a:rect b="b" l="l" r="r" t="t"/>
              <a:pathLst>
                <a:path extrusionOk="0" h="133" w="243">
                  <a:moveTo>
                    <a:pt x="48" y="2"/>
                  </a:moveTo>
                  <a:cubicBezTo>
                    <a:pt x="48" y="1"/>
                    <a:pt x="48" y="1"/>
                    <a:pt x="48" y="0"/>
                  </a:cubicBezTo>
                  <a:cubicBezTo>
                    <a:pt x="33" y="4"/>
                    <a:pt x="17" y="7"/>
                    <a:pt x="0" y="9"/>
                  </a:cubicBezTo>
                  <a:cubicBezTo>
                    <a:pt x="19" y="46"/>
                    <a:pt x="82" y="133"/>
                    <a:pt x="243" y="110"/>
                  </a:cubicBezTo>
                  <a:cubicBezTo>
                    <a:pt x="243" y="110"/>
                    <a:pt x="243" y="110"/>
                    <a:pt x="243" y="110"/>
                  </a:cubicBezTo>
                  <a:cubicBezTo>
                    <a:pt x="236" y="107"/>
                    <a:pt x="230" y="103"/>
                    <a:pt x="224" y="99"/>
                  </a:cubicBezTo>
                  <a:cubicBezTo>
                    <a:pt x="143" y="93"/>
                    <a:pt x="47" y="68"/>
                    <a:pt x="48" y="2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8"/>
            <p:cNvSpPr/>
            <p:nvPr/>
          </p:nvSpPr>
          <p:spPr>
            <a:xfrm>
              <a:off x="6109821" y="2652097"/>
              <a:ext cx="242498" cy="199555"/>
            </a:xfrm>
            <a:custGeom>
              <a:rect b="b" l="l" r="r" t="t"/>
              <a:pathLst>
                <a:path extrusionOk="0" h="143" w="175">
                  <a:moveTo>
                    <a:pt x="5" y="0"/>
                  </a:moveTo>
                  <a:cubicBezTo>
                    <a:pt x="19" y="0"/>
                    <a:pt x="33" y="2"/>
                    <a:pt x="49" y="4"/>
                  </a:cubicBezTo>
                  <a:cubicBezTo>
                    <a:pt x="143" y="19"/>
                    <a:pt x="171" y="82"/>
                    <a:pt x="175" y="143"/>
                  </a:cubicBezTo>
                  <a:cubicBezTo>
                    <a:pt x="175" y="143"/>
                    <a:pt x="175" y="143"/>
                    <a:pt x="175" y="143"/>
                  </a:cubicBezTo>
                  <a:cubicBezTo>
                    <a:pt x="171" y="82"/>
                    <a:pt x="143" y="19"/>
                    <a:pt x="49" y="4"/>
                  </a:cubicBezTo>
                  <a:cubicBezTo>
                    <a:pt x="33" y="2"/>
                    <a:pt x="19" y="0"/>
                    <a:pt x="5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6338426" y="2995635"/>
              <a:ext cx="0" cy="1263"/>
            </a:xfrm>
            <a:custGeom>
              <a:rect b="b" l="l" r="r" t="t"/>
              <a:pathLst>
                <a:path extrusionOk="0" h="1" w="12000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A27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5869848" y="2652097"/>
              <a:ext cx="487523" cy="458473"/>
            </a:xfrm>
            <a:custGeom>
              <a:rect b="b" l="l" r="r" t="t"/>
              <a:pathLst>
                <a:path extrusionOk="0" h="329" w="350">
                  <a:moveTo>
                    <a:pt x="173" y="0"/>
                  </a:moveTo>
                  <a:cubicBezTo>
                    <a:pt x="173" y="0"/>
                    <a:pt x="173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98" y="1"/>
                    <a:pt x="49" y="32"/>
                    <a:pt x="6" y="67"/>
                  </a:cubicBezTo>
                  <a:cubicBezTo>
                    <a:pt x="6" y="67"/>
                    <a:pt x="0" y="86"/>
                    <a:pt x="17" y="86"/>
                  </a:cubicBezTo>
                  <a:cubicBezTo>
                    <a:pt x="24" y="86"/>
                    <a:pt x="36" y="83"/>
                    <a:pt x="54" y="72"/>
                  </a:cubicBezTo>
                  <a:cubicBezTo>
                    <a:pt x="89" y="53"/>
                    <a:pt x="129" y="28"/>
                    <a:pt x="177" y="28"/>
                  </a:cubicBezTo>
                  <a:cubicBezTo>
                    <a:pt x="212" y="28"/>
                    <a:pt x="251" y="42"/>
                    <a:pt x="295" y="84"/>
                  </a:cubicBezTo>
                  <a:cubicBezTo>
                    <a:pt x="350" y="141"/>
                    <a:pt x="321" y="254"/>
                    <a:pt x="256" y="294"/>
                  </a:cubicBezTo>
                  <a:cubicBezTo>
                    <a:pt x="235" y="307"/>
                    <a:pt x="240" y="319"/>
                    <a:pt x="256" y="329"/>
                  </a:cubicBezTo>
                  <a:cubicBezTo>
                    <a:pt x="300" y="310"/>
                    <a:pt x="328" y="281"/>
                    <a:pt x="337" y="248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7" y="248"/>
                    <a:pt x="337" y="248"/>
                    <a:pt x="337" y="248"/>
                  </a:cubicBezTo>
                  <a:cubicBezTo>
                    <a:pt x="337" y="248"/>
                    <a:pt x="337" y="248"/>
                    <a:pt x="337" y="247"/>
                  </a:cubicBezTo>
                  <a:cubicBezTo>
                    <a:pt x="337" y="247"/>
                    <a:pt x="337" y="247"/>
                    <a:pt x="337" y="247"/>
                  </a:cubicBezTo>
                  <a:cubicBezTo>
                    <a:pt x="337" y="247"/>
                    <a:pt x="337" y="247"/>
                    <a:pt x="337" y="247"/>
                  </a:cubicBezTo>
                  <a:cubicBezTo>
                    <a:pt x="337" y="247"/>
                    <a:pt x="337" y="247"/>
                    <a:pt x="337" y="247"/>
                  </a:cubicBezTo>
                  <a:cubicBezTo>
                    <a:pt x="337" y="247"/>
                    <a:pt x="337" y="247"/>
                    <a:pt x="337" y="247"/>
                  </a:cubicBezTo>
                  <a:cubicBezTo>
                    <a:pt x="342" y="225"/>
                    <a:pt x="348" y="195"/>
                    <a:pt x="348" y="162"/>
                  </a:cubicBezTo>
                  <a:cubicBezTo>
                    <a:pt x="348" y="156"/>
                    <a:pt x="348" y="150"/>
                    <a:pt x="347" y="143"/>
                  </a:cubicBezTo>
                  <a:cubicBezTo>
                    <a:pt x="343" y="82"/>
                    <a:pt x="315" y="19"/>
                    <a:pt x="221" y="4"/>
                  </a:cubicBezTo>
                  <a:cubicBezTo>
                    <a:pt x="205" y="2"/>
                    <a:pt x="191" y="0"/>
                    <a:pt x="177" y="0"/>
                  </a:cubicBezTo>
                  <a:cubicBezTo>
                    <a:pt x="176" y="0"/>
                    <a:pt x="175" y="0"/>
                    <a:pt x="173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5585670" y="3620826"/>
              <a:ext cx="3789" cy="6315"/>
            </a:xfrm>
            <a:custGeom>
              <a:rect b="b" l="l" r="r" t="t"/>
              <a:pathLst>
                <a:path extrusionOk="0" h="5" w="3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moveTo>
                    <a:pt x="2" y="4"/>
                  </a:move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1" y="3"/>
                  </a:moveTo>
                  <a:cubicBezTo>
                    <a:pt x="1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rgbClr val="E375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5589459" y="3627141"/>
              <a:ext cx="1263" cy="5052"/>
            </a:xfrm>
            <a:custGeom>
              <a:rect b="b" l="l" r="r" t="t"/>
              <a:pathLst>
                <a:path extrusionOk="0" h="3" w="1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8D1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5448002" y="3571568"/>
              <a:ext cx="97252" cy="11368"/>
            </a:xfrm>
            <a:custGeom>
              <a:rect b="b" l="l" r="r" t="t"/>
              <a:pathLst>
                <a:path extrusionOk="0" h="8" w="70">
                  <a:moveTo>
                    <a:pt x="70" y="8"/>
                  </a:move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moveTo>
                    <a:pt x="28" y="0"/>
                  </a:moveTo>
                  <a:cubicBezTo>
                    <a:pt x="18" y="0"/>
                    <a:pt x="8" y="1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8" y="1"/>
                    <a:pt x="18" y="0"/>
                    <a:pt x="28" y="0"/>
                  </a:cubicBezTo>
                  <a:cubicBezTo>
                    <a:pt x="42" y="0"/>
                    <a:pt x="57" y="2"/>
                    <a:pt x="70" y="8"/>
                  </a:cubicBezTo>
                  <a:cubicBezTo>
                    <a:pt x="57" y="2"/>
                    <a:pt x="42" y="0"/>
                    <a:pt x="28" y="0"/>
                  </a:cubicBezTo>
                </a:path>
              </a:pathLst>
            </a:custGeom>
            <a:solidFill>
              <a:srgbClr val="D46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5448002" y="3571568"/>
              <a:ext cx="159140" cy="150299"/>
            </a:xfrm>
            <a:custGeom>
              <a:rect b="b" l="l" r="r" t="t"/>
              <a:pathLst>
                <a:path extrusionOk="0" h="108" w="115">
                  <a:moveTo>
                    <a:pt x="28" y="0"/>
                  </a:moveTo>
                  <a:cubicBezTo>
                    <a:pt x="18" y="0"/>
                    <a:pt x="8" y="1"/>
                    <a:pt x="0" y="3"/>
                  </a:cubicBezTo>
                  <a:cubicBezTo>
                    <a:pt x="0" y="3"/>
                    <a:pt x="114" y="20"/>
                    <a:pt x="89" y="108"/>
                  </a:cubicBezTo>
                  <a:cubicBezTo>
                    <a:pt x="109" y="91"/>
                    <a:pt x="115" y="72"/>
                    <a:pt x="103" y="43"/>
                  </a:cubicBezTo>
                  <a:cubicBezTo>
                    <a:pt x="103" y="43"/>
                    <a:pt x="103" y="43"/>
                    <a:pt x="103" y="43"/>
                  </a:cubicBezTo>
                  <a:cubicBezTo>
                    <a:pt x="103" y="43"/>
                    <a:pt x="103" y="42"/>
                    <a:pt x="103" y="4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2"/>
                    <a:pt x="102" y="42"/>
                    <a:pt x="102" y="42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2" y="42"/>
                    <a:pt x="102" y="41"/>
                    <a:pt x="102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9"/>
                    <a:pt x="101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38"/>
                    <a:pt x="100" y="38"/>
                    <a:pt x="100" y="38"/>
                  </a:cubicBezTo>
                  <a:cubicBezTo>
                    <a:pt x="100" y="38"/>
                    <a:pt x="100" y="38"/>
                    <a:pt x="100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0" y="36"/>
                    <a:pt x="99" y="35"/>
                    <a:pt x="99" y="35"/>
                  </a:cubicBezTo>
                  <a:cubicBezTo>
                    <a:pt x="92" y="22"/>
                    <a:pt x="82" y="13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57" y="2"/>
                    <a:pt x="42" y="0"/>
                    <a:pt x="28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5761229" y="3790069"/>
              <a:ext cx="1263" cy="11368"/>
            </a:xfrm>
            <a:custGeom>
              <a:rect b="b" l="l" r="r" t="t"/>
              <a:pathLst>
                <a:path extrusionOk="0" h="8" w="1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moveTo>
                    <a:pt x="1" y="2"/>
                  </a:moveTo>
                  <a:cubicBezTo>
                    <a:pt x="1" y="2"/>
                    <a:pt x="1" y="3"/>
                    <a:pt x="1" y="4"/>
                  </a:cubicBezTo>
                  <a:cubicBezTo>
                    <a:pt x="1" y="3"/>
                    <a:pt x="1" y="2"/>
                    <a:pt x="1" y="2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F8D1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5661451" y="3720603"/>
              <a:ext cx="117461" cy="159139"/>
            </a:xfrm>
            <a:custGeom>
              <a:rect b="b" l="l" r="r" t="t"/>
              <a:pathLst>
                <a:path extrusionOk="0" h="114" w="84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15" y="8"/>
                    <a:pt x="84" y="49"/>
                    <a:pt x="43" y="114"/>
                  </a:cubicBezTo>
                  <a:cubicBezTo>
                    <a:pt x="61" y="99"/>
                    <a:pt x="70" y="80"/>
                    <a:pt x="72" y="58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2" y="56"/>
                    <a:pt x="72" y="56"/>
                    <a:pt x="72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2" y="55"/>
                    <a:pt x="72" y="55"/>
                    <a:pt x="72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3" y="53"/>
                    <a:pt x="73" y="52"/>
                    <a:pt x="73" y="52"/>
                  </a:cubicBezTo>
                  <a:cubicBezTo>
                    <a:pt x="73" y="51"/>
                    <a:pt x="73" y="51"/>
                    <a:pt x="73" y="5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2" y="17"/>
                    <a:pt x="31" y="0"/>
                    <a:pt x="7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5789015" y="3906266"/>
              <a:ext cx="83359" cy="125038"/>
            </a:xfrm>
            <a:custGeom>
              <a:rect b="b" l="l" r="r" t="t"/>
              <a:pathLst>
                <a:path extrusionOk="0" h="90" w="60">
                  <a:moveTo>
                    <a:pt x="60" y="89"/>
                  </a:moveTo>
                  <a:cubicBezTo>
                    <a:pt x="60" y="89"/>
                    <a:pt x="60" y="90"/>
                    <a:pt x="60" y="90"/>
                  </a:cubicBezTo>
                  <a:cubicBezTo>
                    <a:pt x="60" y="90"/>
                    <a:pt x="60" y="89"/>
                    <a:pt x="60" y="89"/>
                  </a:cubicBezTo>
                  <a:moveTo>
                    <a:pt x="60" y="89"/>
                  </a:moveTo>
                  <a:cubicBezTo>
                    <a:pt x="60" y="89"/>
                    <a:pt x="60" y="89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moveTo>
                    <a:pt x="60" y="89"/>
                  </a:moveTo>
                  <a:cubicBezTo>
                    <a:pt x="60" y="89"/>
                    <a:pt x="60" y="89"/>
                    <a:pt x="60" y="89"/>
                  </a:cubicBezTo>
                  <a:cubicBezTo>
                    <a:pt x="60" y="89"/>
                    <a:pt x="60" y="89"/>
                    <a:pt x="60" y="89"/>
                  </a:cubicBezTo>
                  <a:moveTo>
                    <a:pt x="60" y="86"/>
                  </a:moveTo>
                  <a:cubicBezTo>
                    <a:pt x="60" y="87"/>
                    <a:pt x="60" y="88"/>
                    <a:pt x="60" y="89"/>
                  </a:cubicBezTo>
                  <a:cubicBezTo>
                    <a:pt x="60" y="88"/>
                    <a:pt x="60" y="87"/>
                    <a:pt x="60" y="86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42" y="0"/>
                    <a:pt x="60" y="52"/>
                    <a:pt x="60" y="82"/>
                  </a:cubicBezTo>
                  <a:cubicBezTo>
                    <a:pt x="60" y="52"/>
                    <a:pt x="4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461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5756177" y="3906266"/>
              <a:ext cx="127565" cy="184400"/>
            </a:xfrm>
            <a:custGeom>
              <a:rect b="b" l="l" r="r" t="t"/>
              <a:pathLst>
                <a:path extrusionOk="0" h="133" w="92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5" y="0"/>
                    <a:pt x="7" y="3"/>
                    <a:pt x="0" y="8"/>
                  </a:cubicBezTo>
                  <a:cubicBezTo>
                    <a:pt x="19" y="15"/>
                    <a:pt x="92" y="47"/>
                    <a:pt x="75" y="133"/>
                  </a:cubicBezTo>
                  <a:cubicBezTo>
                    <a:pt x="81" y="119"/>
                    <a:pt x="83" y="104"/>
                    <a:pt x="84" y="90"/>
                  </a:cubicBezTo>
                  <a:cubicBezTo>
                    <a:pt x="84" y="90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9"/>
                    <a:pt x="84" y="89"/>
                    <a:pt x="84" y="89"/>
                  </a:cubicBezTo>
                  <a:cubicBezTo>
                    <a:pt x="84" y="88"/>
                    <a:pt x="84" y="87"/>
                    <a:pt x="84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4" y="85"/>
                    <a:pt x="84" y="84"/>
                    <a:pt x="84" y="82"/>
                  </a:cubicBezTo>
                  <a:cubicBezTo>
                    <a:pt x="84" y="52"/>
                    <a:pt x="6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5057731" y="3195191"/>
              <a:ext cx="858849" cy="1054615"/>
            </a:xfrm>
            <a:custGeom>
              <a:rect b="b" l="l" r="r" t="t"/>
              <a:pathLst>
                <a:path extrusionOk="0" h="758" w="617">
                  <a:moveTo>
                    <a:pt x="617" y="698"/>
                  </a:moveTo>
                  <a:cubicBezTo>
                    <a:pt x="562" y="758"/>
                    <a:pt x="418" y="687"/>
                    <a:pt x="328" y="636"/>
                  </a:cubicBezTo>
                  <a:cubicBezTo>
                    <a:pt x="234" y="582"/>
                    <a:pt x="166" y="463"/>
                    <a:pt x="150" y="398"/>
                  </a:cubicBezTo>
                  <a:cubicBezTo>
                    <a:pt x="134" y="333"/>
                    <a:pt x="160" y="243"/>
                    <a:pt x="143" y="186"/>
                  </a:cubicBezTo>
                  <a:cubicBezTo>
                    <a:pt x="130" y="140"/>
                    <a:pt x="63" y="38"/>
                    <a:pt x="38" y="0"/>
                  </a:cubicBezTo>
                  <a:cubicBezTo>
                    <a:pt x="21" y="0"/>
                    <a:pt x="8" y="1"/>
                    <a:pt x="6" y="4"/>
                  </a:cubicBezTo>
                  <a:cubicBezTo>
                    <a:pt x="0" y="10"/>
                    <a:pt x="52" y="81"/>
                    <a:pt x="110" y="171"/>
                  </a:cubicBezTo>
                  <a:cubicBezTo>
                    <a:pt x="169" y="260"/>
                    <a:pt x="92" y="367"/>
                    <a:pt x="142" y="462"/>
                  </a:cubicBezTo>
                  <a:cubicBezTo>
                    <a:pt x="191" y="557"/>
                    <a:pt x="297" y="660"/>
                    <a:pt x="454" y="719"/>
                  </a:cubicBezTo>
                  <a:cubicBezTo>
                    <a:pt x="543" y="753"/>
                    <a:pt x="591" y="734"/>
                    <a:pt x="617" y="698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5244657" y="2937537"/>
              <a:ext cx="549410" cy="209660"/>
            </a:xfrm>
            <a:custGeom>
              <a:rect b="b" l="l" r="r" t="t"/>
              <a:pathLst>
                <a:path extrusionOk="0" h="151" w="395">
                  <a:moveTo>
                    <a:pt x="388" y="86"/>
                  </a:moveTo>
                  <a:cubicBezTo>
                    <a:pt x="388" y="86"/>
                    <a:pt x="258" y="58"/>
                    <a:pt x="142" y="43"/>
                  </a:cubicBezTo>
                  <a:cubicBezTo>
                    <a:pt x="56" y="32"/>
                    <a:pt x="16" y="10"/>
                    <a:pt x="0" y="0"/>
                  </a:cubicBezTo>
                  <a:cubicBezTo>
                    <a:pt x="7" y="34"/>
                    <a:pt x="30" y="45"/>
                    <a:pt x="30" y="45"/>
                  </a:cubicBezTo>
                  <a:cubicBezTo>
                    <a:pt x="381" y="107"/>
                    <a:pt x="381" y="107"/>
                    <a:pt x="381" y="107"/>
                  </a:cubicBezTo>
                  <a:cubicBezTo>
                    <a:pt x="381" y="146"/>
                    <a:pt x="381" y="146"/>
                    <a:pt x="381" y="146"/>
                  </a:cubicBezTo>
                  <a:cubicBezTo>
                    <a:pt x="395" y="151"/>
                    <a:pt x="395" y="151"/>
                    <a:pt x="395" y="151"/>
                  </a:cubicBezTo>
                  <a:lnTo>
                    <a:pt x="388" y="86"/>
                  </a:lnTo>
                  <a:close/>
                </a:path>
              </a:pathLst>
            </a:custGeom>
            <a:solidFill>
              <a:srgbClr val="CF4E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5872374" y="3263394"/>
              <a:ext cx="266496" cy="486259"/>
            </a:xfrm>
            <a:custGeom>
              <a:rect b="b" l="l" r="r" t="t"/>
              <a:pathLst>
                <a:path extrusionOk="0" h="350" w="191">
                  <a:moveTo>
                    <a:pt x="0" y="0"/>
                  </a:moveTo>
                  <a:cubicBezTo>
                    <a:pt x="0" y="0"/>
                    <a:pt x="64" y="92"/>
                    <a:pt x="98" y="125"/>
                  </a:cubicBezTo>
                  <a:cubicBezTo>
                    <a:pt x="102" y="206"/>
                    <a:pt x="154" y="279"/>
                    <a:pt x="191" y="350"/>
                  </a:cubicBezTo>
                  <a:cubicBezTo>
                    <a:pt x="71" y="218"/>
                    <a:pt x="109" y="199"/>
                    <a:pt x="65" y="125"/>
                  </a:cubicBezTo>
                  <a:cubicBezTo>
                    <a:pt x="21" y="5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5081728" y="2538426"/>
              <a:ext cx="442054" cy="137669"/>
            </a:xfrm>
            <a:custGeom>
              <a:rect b="b" l="l" r="r" t="t"/>
              <a:pathLst>
                <a:path extrusionOk="0" h="109" w="350">
                  <a:moveTo>
                    <a:pt x="43" y="4"/>
                  </a:moveTo>
                  <a:lnTo>
                    <a:pt x="57" y="35"/>
                  </a:lnTo>
                  <a:lnTo>
                    <a:pt x="36" y="55"/>
                  </a:lnTo>
                  <a:lnTo>
                    <a:pt x="45" y="67"/>
                  </a:lnTo>
                  <a:lnTo>
                    <a:pt x="0" y="99"/>
                  </a:lnTo>
                  <a:lnTo>
                    <a:pt x="4" y="109"/>
                  </a:lnTo>
                  <a:lnTo>
                    <a:pt x="350" y="104"/>
                  </a:lnTo>
                  <a:lnTo>
                    <a:pt x="349" y="0"/>
                  </a:lnTo>
                  <a:lnTo>
                    <a:pt x="43" y="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5081728" y="2538426"/>
              <a:ext cx="442054" cy="137669"/>
            </a:xfrm>
            <a:custGeom>
              <a:rect b="b" l="l" r="r" t="t"/>
              <a:pathLst>
                <a:path extrusionOk="0" h="109" w="350">
                  <a:moveTo>
                    <a:pt x="43" y="4"/>
                  </a:moveTo>
                  <a:lnTo>
                    <a:pt x="57" y="35"/>
                  </a:lnTo>
                  <a:lnTo>
                    <a:pt x="36" y="55"/>
                  </a:lnTo>
                  <a:lnTo>
                    <a:pt x="45" y="67"/>
                  </a:lnTo>
                  <a:lnTo>
                    <a:pt x="0" y="99"/>
                  </a:lnTo>
                  <a:lnTo>
                    <a:pt x="4" y="109"/>
                  </a:lnTo>
                  <a:lnTo>
                    <a:pt x="350" y="104"/>
                  </a:lnTo>
                  <a:lnTo>
                    <a:pt x="349" y="0"/>
                  </a:lnTo>
                  <a:lnTo>
                    <a:pt x="43" y="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5239605" y="2537163"/>
              <a:ext cx="314491" cy="136405"/>
            </a:xfrm>
            <a:custGeom>
              <a:rect b="b" l="l" r="r" t="t"/>
              <a:pathLst>
                <a:path extrusionOk="0" h="98" w="226">
                  <a:moveTo>
                    <a:pt x="201" y="1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" y="98"/>
                    <a:pt x="1" y="98"/>
                    <a:pt x="1" y="98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204" y="95"/>
                    <a:pt x="204" y="95"/>
                    <a:pt x="204" y="95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17" y="95"/>
                    <a:pt x="226" y="74"/>
                    <a:pt x="226" y="48"/>
                  </a:cubicBezTo>
                  <a:cubicBezTo>
                    <a:pt x="225" y="21"/>
                    <a:pt x="215" y="0"/>
                    <a:pt x="204" y="1"/>
                  </a:cubicBezTo>
                  <a:cubicBezTo>
                    <a:pt x="203" y="1"/>
                    <a:pt x="202" y="1"/>
                    <a:pt x="201" y="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5210556" y="2542215"/>
              <a:ext cx="60625" cy="131353"/>
            </a:xfrm>
            <a:custGeom>
              <a:rect b="b" l="l" r="r" t="t"/>
              <a:pathLst>
                <a:path extrusionOk="0" h="94" w="43">
                  <a:moveTo>
                    <a:pt x="21" y="0"/>
                  </a:moveTo>
                  <a:cubicBezTo>
                    <a:pt x="32" y="0"/>
                    <a:pt x="42" y="21"/>
                    <a:pt x="42" y="47"/>
                  </a:cubicBezTo>
                  <a:cubicBezTo>
                    <a:pt x="43" y="73"/>
                    <a:pt x="34" y="94"/>
                    <a:pt x="22" y="94"/>
                  </a:cubicBezTo>
                  <a:cubicBezTo>
                    <a:pt x="10" y="94"/>
                    <a:pt x="1" y="73"/>
                    <a:pt x="0" y="47"/>
                  </a:cubicBezTo>
                  <a:cubicBezTo>
                    <a:pt x="0" y="21"/>
                    <a:pt x="9" y="0"/>
                    <a:pt x="2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5076676" y="2543478"/>
              <a:ext cx="77044" cy="119986"/>
            </a:xfrm>
            <a:custGeom>
              <a:rect b="b" l="l" r="r" t="t"/>
              <a:pathLst>
                <a:path extrusionOk="0" h="95" w="61">
                  <a:moveTo>
                    <a:pt x="47" y="0"/>
                  </a:moveTo>
                  <a:lnTo>
                    <a:pt x="17" y="28"/>
                  </a:lnTo>
                  <a:lnTo>
                    <a:pt x="20" y="51"/>
                  </a:lnTo>
                  <a:lnTo>
                    <a:pt x="0" y="74"/>
                  </a:lnTo>
                  <a:lnTo>
                    <a:pt x="4" y="95"/>
                  </a:lnTo>
                  <a:lnTo>
                    <a:pt x="49" y="63"/>
                  </a:lnTo>
                  <a:lnTo>
                    <a:pt x="40" y="51"/>
                  </a:lnTo>
                  <a:lnTo>
                    <a:pt x="61" y="31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5076676" y="2543478"/>
              <a:ext cx="77044" cy="119986"/>
            </a:xfrm>
            <a:custGeom>
              <a:rect b="b" l="l" r="r" t="t"/>
              <a:pathLst>
                <a:path extrusionOk="0" h="95" w="61">
                  <a:moveTo>
                    <a:pt x="47" y="0"/>
                  </a:moveTo>
                  <a:lnTo>
                    <a:pt x="17" y="28"/>
                  </a:lnTo>
                  <a:lnTo>
                    <a:pt x="20" y="51"/>
                  </a:lnTo>
                  <a:lnTo>
                    <a:pt x="0" y="74"/>
                  </a:lnTo>
                  <a:lnTo>
                    <a:pt x="4" y="95"/>
                  </a:lnTo>
                  <a:lnTo>
                    <a:pt x="49" y="63"/>
                  </a:lnTo>
                  <a:lnTo>
                    <a:pt x="40" y="51"/>
                  </a:lnTo>
                  <a:lnTo>
                    <a:pt x="61" y="31"/>
                  </a:lnTo>
                  <a:lnTo>
                    <a:pt x="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5293914" y="2554845"/>
              <a:ext cx="22800" cy="1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5355802" y="2554845"/>
              <a:ext cx="21600" cy="1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5415164" y="2554845"/>
              <a:ext cx="22800" cy="1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5475788" y="2554845"/>
              <a:ext cx="21600" cy="16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5334331" y="2587683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5394955" y="2587683"/>
              <a:ext cx="216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454317" y="2587683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513679" y="2587683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292651" y="2633152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353276" y="2633152"/>
              <a:ext cx="216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5413900" y="2633152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5473262" y="2633152"/>
              <a:ext cx="22800" cy="17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5525045" y="2669779"/>
              <a:ext cx="1200" cy="1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5242131" y="2620522"/>
              <a:ext cx="310701" cy="53046"/>
            </a:xfrm>
            <a:custGeom>
              <a:rect b="b" l="l" r="r" t="t"/>
              <a:pathLst>
                <a:path extrusionOk="0" h="38" w="224">
                  <a:moveTo>
                    <a:pt x="45" y="22"/>
                  </a:moveTo>
                  <a:cubicBezTo>
                    <a:pt x="41" y="22"/>
                    <a:pt x="37" y="19"/>
                    <a:pt x="37" y="16"/>
                  </a:cubicBezTo>
                  <a:cubicBezTo>
                    <a:pt x="37" y="12"/>
                    <a:pt x="41" y="9"/>
                    <a:pt x="45" y="9"/>
                  </a:cubicBezTo>
                  <a:cubicBezTo>
                    <a:pt x="50" y="9"/>
                    <a:pt x="53" y="12"/>
                    <a:pt x="53" y="16"/>
                  </a:cubicBezTo>
                  <a:cubicBezTo>
                    <a:pt x="53" y="19"/>
                    <a:pt x="50" y="22"/>
                    <a:pt x="45" y="22"/>
                  </a:cubicBezTo>
                  <a:moveTo>
                    <a:pt x="88" y="22"/>
                  </a:moveTo>
                  <a:cubicBezTo>
                    <a:pt x="84" y="22"/>
                    <a:pt x="80" y="19"/>
                    <a:pt x="80" y="16"/>
                  </a:cubicBezTo>
                  <a:cubicBezTo>
                    <a:pt x="80" y="12"/>
                    <a:pt x="84" y="9"/>
                    <a:pt x="88" y="9"/>
                  </a:cubicBezTo>
                  <a:cubicBezTo>
                    <a:pt x="93" y="9"/>
                    <a:pt x="96" y="12"/>
                    <a:pt x="96" y="16"/>
                  </a:cubicBezTo>
                  <a:cubicBezTo>
                    <a:pt x="96" y="19"/>
                    <a:pt x="93" y="22"/>
                    <a:pt x="88" y="22"/>
                  </a:cubicBezTo>
                  <a:moveTo>
                    <a:pt x="132" y="22"/>
                  </a:moveTo>
                  <a:cubicBezTo>
                    <a:pt x="127" y="22"/>
                    <a:pt x="124" y="19"/>
                    <a:pt x="124" y="16"/>
                  </a:cubicBezTo>
                  <a:cubicBezTo>
                    <a:pt x="124" y="12"/>
                    <a:pt x="127" y="9"/>
                    <a:pt x="132" y="9"/>
                  </a:cubicBezTo>
                  <a:cubicBezTo>
                    <a:pt x="136" y="9"/>
                    <a:pt x="140" y="12"/>
                    <a:pt x="140" y="16"/>
                  </a:cubicBezTo>
                  <a:cubicBezTo>
                    <a:pt x="140" y="19"/>
                    <a:pt x="136" y="22"/>
                    <a:pt x="132" y="22"/>
                  </a:cubicBezTo>
                  <a:moveTo>
                    <a:pt x="175" y="22"/>
                  </a:moveTo>
                  <a:cubicBezTo>
                    <a:pt x="170" y="22"/>
                    <a:pt x="167" y="19"/>
                    <a:pt x="167" y="16"/>
                  </a:cubicBezTo>
                  <a:cubicBezTo>
                    <a:pt x="167" y="12"/>
                    <a:pt x="170" y="9"/>
                    <a:pt x="175" y="9"/>
                  </a:cubicBezTo>
                  <a:cubicBezTo>
                    <a:pt x="179" y="9"/>
                    <a:pt x="183" y="12"/>
                    <a:pt x="183" y="16"/>
                  </a:cubicBezTo>
                  <a:cubicBezTo>
                    <a:pt x="183" y="19"/>
                    <a:pt x="179" y="22"/>
                    <a:pt x="175" y="22"/>
                  </a:cubicBezTo>
                  <a:moveTo>
                    <a:pt x="224" y="0"/>
                  </a:moveTo>
                  <a:cubicBezTo>
                    <a:pt x="20" y="5"/>
                    <a:pt x="20" y="5"/>
                    <a:pt x="20" y="5"/>
                  </a:cubicBezTo>
                  <a:cubicBezTo>
                    <a:pt x="17" y="24"/>
                    <a:pt x="10" y="38"/>
                    <a:pt x="0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4" y="35"/>
                    <a:pt x="204" y="35"/>
                    <a:pt x="204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05" y="35"/>
                    <a:pt x="205" y="35"/>
                    <a:pt x="205" y="35"/>
                  </a:cubicBezTo>
                  <a:cubicBezTo>
                    <a:pt x="214" y="34"/>
                    <a:pt x="222" y="19"/>
                    <a:pt x="224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5081728" y="2629362"/>
              <a:ext cx="160403" cy="46732"/>
            </a:xfrm>
            <a:custGeom>
              <a:rect b="b" l="l" r="r" t="t"/>
              <a:pathLst>
                <a:path extrusionOk="0" h="34" w="115">
                  <a:moveTo>
                    <a:pt x="95" y="0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06" y="32"/>
                    <a:pt x="98" y="19"/>
                    <a:pt x="9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5214344" y="2626836"/>
              <a:ext cx="55573" cy="46732"/>
            </a:xfrm>
            <a:custGeom>
              <a:rect b="b" l="l" r="r" t="t"/>
              <a:pathLst>
                <a:path extrusionOk="0" h="33" w="40">
                  <a:moveTo>
                    <a:pt x="4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3" y="20"/>
                    <a:pt x="11" y="33"/>
                    <a:pt x="20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30" y="33"/>
                    <a:pt x="37" y="19"/>
                    <a:pt x="4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5081728" y="2630626"/>
              <a:ext cx="46732" cy="32838"/>
            </a:xfrm>
            <a:custGeom>
              <a:rect b="b" l="l" r="r" t="t"/>
              <a:pathLst>
                <a:path extrusionOk="0" h="26" w="37">
                  <a:moveTo>
                    <a:pt x="37" y="0"/>
                  </a:moveTo>
                  <a:lnTo>
                    <a:pt x="37" y="0"/>
                  </a:lnTo>
                  <a:lnTo>
                    <a:pt x="0" y="26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80F0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081728" y="2630626"/>
              <a:ext cx="46732" cy="32838"/>
            </a:xfrm>
            <a:custGeom>
              <a:rect b="b" l="l" r="r" t="t"/>
              <a:pathLst>
                <a:path extrusionOk="0" h="26" w="37">
                  <a:moveTo>
                    <a:pt x="37" y="0"/>
                  </a:moveTo>
                  <a:lnTo>
                    <a:pt x="37" y="0"/>
                  </a:lnTo>
                  <a:lnTo>
                    <a:pt x="0" y="26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5292651" y="2633152"/>
              <a:ext cx="22800" cy="177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5353276" y="2633152"/>
              <a:ext cx="21600" cy="177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5413900" y="2633152"/>
              <a:ext cx="22800" cy="177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5473262" y="2633152"/>
              <a:ext cx="22800" cy="17700"/>
            </a:xfrm>
            <a:prstGeom prst="ellipse">
              <a:avLst/>
            </a:pr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8" name="Google Shape;628;p9"/>
          <p:cNvGrpSpPr/>
          <p:nvPr/>
        </p:nvGrpSpPr>
        <p:grpSpPr>
          <a:xfrm>
            <a:off x="-1449464" y="-1385630"/>
            <a:ext cx="11670438" cy="7519366"/>
            <a:chOff x="-1449464" y="-1385630"/>
            <a:chExt cx="11670438" cy="7519366"/>
          </a:xfrm>
        </p:grpSpPr>
        <p:sp>
          <p:nvSpPr>
            <p:cNvPr id="629" name="Google Shape;629;p9"/>
            <p:cNvSpPr/>
            <p:nvPr/>
          </p:nvSpPr>
          <p:spPr>
            <a:xfrm>
              <a:off x="8654252" y="2636362"/>
              <a:ext cx="1566723" cy="3099362"/>
            </a:xfrm>
            <a:custGeom>
              <a:rect b="b" l="l" r="r" t="t"/>
              <a:pathLst>
                <a:path extrusionOk="0" h="1033" w="522">
                  <a:moveTo>
                    <a:pt x="391" y="0"/>
                  </a:moveTo>
                  <a:cubicBezTo>
                    <a:pt x="380" y="0"/>
                    <a:pt x="369" y="2"/>
                    <a:pt x="359" y="7"/>
                  </a:cubicBezTo>
                  <a:cubicBezTo>
                    <a:pt x="341" y="17"/>
                    <a:pt x="326" y="34"/>
                    <a:pt x="322" y="54"/>
                  </a:cubicBezTo>
                  <a:cubicBezTo>
                    <a:pt x="321" y="56"/>
                    <a:pt x="321" y="58"/>
                    <a:pt x="321" y="59"/>
                  </a:cubicBezTo>
                  <a:cubicBezTo>
                    <a:pt x="310" y="56"/>
                    <a:pt x="299" y="53"/>
                    <a:pt x="288" y="53"/>
                  </a:cubicBezTo>
                  <a:cubicBezTo>
                    <a:pt x="284" y="53"/>
                    <a:pt x="280" y="53"/>
                    <a:pt x="276" y="54"/>
                  </a:cubicBezTo>
                  <a:cubicBezTo>
                    <a:pt x="257" y="58"/>
                    <a:pt x="244" y="71"/>
                    <a:pt x="236" y="88"/>
                  </a:cubicBezTo>
                  <a:cubicBezTo>
                    <a:pt x="228" y="104"/>
                    <a:pt x="223" y="122"/>
                    <a:pt x="219" y="139"/>
                  </a:cubicBezTo>
                  <a:cubicBezTo>
                    <a:pt x="217" y="148"/>
                    <a:pt x="216" y="158"/>
                    <a:pt x="216" y="167"/>
                  </a:cubicBezTo>
                  <a:cubicBezTo>
                    <a:pt x="216" y="175"/>
                    <a:pt x="217" y="183"/>
                    <a:pt x="220" y="190"/>
                  </a:cubicBezTo>
                  <a:cubicBezTo>
                    <a:pt x="214" y="188"/>
                    <a:pt x="208" y="186"/>
                    <a:pt x="201" y="186"/>
                  </a:cubicBezTo>
                  <a:cubicBezTo>
                    <a:pt x="197" y="185"/>
                    <a:pt x="193" y="185"/>
                    <a:pt x="188" y="185"/>
                  </a:cubicBezTo>
                  <a:cubicBezTo>
                    <a:pt x="167" y="185"/>
                    <a:pt x="146" y="191"/>
                    <a:pt x="128" y="200"/>
                  </a:cubicBezTo>
                  <a:cubicBezTo>
                    <a:pt x="88" y="220"/>
                    <a:pt x="53" y="260"/>
                    <a:pt x="53" y="307"/>
                  </a:cubicBezTo>
                  <a:cubicBezTo>
                    <a:pt x="53" y="335"/>
                    <a:pt x="66" y="360"/>
                    <a:pt x="80" y="383"/>
                  </a:cubicBezTo>
                  <a:cubicBezTo>
                    <a:pt x="80" y="383"/>
                    <a:pt x="79" y="383"/>
                    <a:pt x="78" y="383"/>
                  </a:cubicBezTo>
                  <a:cubicBezTo>
                    <a:pt x="66" y="383"/>
                    <a:pt x="54" y="387"/>
                    <a:pt x="44" y="393"/>
                  </a:cubicBezTo>
                  <a:cubicBezTo>
                    <a:pt x="28" y="403"/>
                    <a:pt x="17" y="419"/>
                    <a:pt x="12" y="437"/>
                  </a:cubicBezTo>
                  <a:cubicBezTo>
                    <a:pt x="0" y="479"/>
                    <a:pt x="20" y="520"/>
                    <a:pt x="48" y="551"/>
                  </a:cubicBezTo>
                  <a:cubicBezTo>
                    <a:pt x="61" y="566"/>
                    <a:pt x="76" y="580"/>
                    <a:pt x="92" y="592"/>
                  </a:cubicBezTo>
                  <a:cubicBezTo>
                    <a:pt x="65" y="599"/>
                    <a:pt x="43" y="620"/>
                    <a:pt x="30" y="645"/>
                  </a:cubicBezTo>
                  <a:cubicBezTo>
                    <a:pt x="23" y="660"/>
                    <a:pt x="20" y="677"/>
                    <a:pt x="22" y="694"/>
                  </a:cubicBezTo>
                  <a:cubicBezTo>
                    <a:pt x="24" y="715"/>
                    <a:pt x="34" y="734"/>
                    <a:pt x="44" y="752"/>
                  </a:cubicBezTo>
                  <a:cubicBezTo>
                    <a:pt x="54" y="770"/>
                    <a:pt x="64" y="787"/>
                    <a:pt x="70" y="807"/>
                  </a:cubicBezTo>
                  <a:cubicBezTo>
                    <a:pt x="68" y="806"/>
                    <a:pt x="67" y="806"/>
                    <a:pt x="65" y="806"/>
                  </a:cubicBezTo>
                  <a:cubicBezTo>
                    <a:pt x="44" y="806"/>
                    <a:pt x="25" y="823"/>
                    <a:pt x="18" y="843"/>
                  </a:cubicBezTo>
                  <a:cubicBezTo>
                    <a:pt x="7" y="876"/>
                    <a:pt x="27" y="909"/>
                    <a:pt x="42" y="938"/>
                  </a:cubicBezTo>
                  <a:cubicBezTo>
                    <a:pt x="47" y="947"/>
                    <a:pt x="52" y="956"/>
                    <a:pt x="56" y="966"/>
                  </a:cubicBezTo>
                  <a:cubicBezTo>
                    <a:pt x="58" y="971"/>
                    <a:pt x="60" y="976"/>
                    <a:pt x="61" y="981"/>
                  </a:cubicBezTo>
                  <a:cubicBezTo>
                    <a:pt x="61" y="984"/>
                    <a:pt x="62" y="986"/>
                    <a:pt x="62" y="989"/>
                  </a:cubicBezTo>
                  <a:cubicBezTo>
                    <a:pt x="62" y="989"/>
                    <a:pt x="62" y="990"/>
                    <a:pt x="62" y="991"/>
                  </a:cubicBezTo>
                  <a:cubicBezTo>
                    <a:pt x="61" y="991"/>
                    <a:pt x="59" y="992"/>
                    <a:pt x="58" y="993"/>
                  </a:cubicBezTo>
                  <a:cubicBezTo>
                    <a:pt x="57" y="995"/>
                    <a:pt x="56" y="998"/>
                    <a:pt x="57" y="1000"/>
                  </a:cubicBezTo>
                  <a:cubicBezTo>
                    <a:pt x="56" y="1005"/>
                    <a:pt x="57" y="1012"/>
                    <a:pt x="60" y="1017"/>
                  </a:cubicBezTo>
                  <a:cubicBezTo>
                    <a:pt x="64" y="1023"/>
                    <a:pt x="70" y="1026"/>
                    <a:pt x="77" y="1028"/>
                  </a:cubicBezTo>
                  <a:cubicBezTo>
                    <a:pt x="79" y="1029"/>
                    <a:pt x="81" y="1029"/>
                    <a:pt x="82" y="1029"/>
                  </a:cubicBezTo>
                  <a:cubicBezTo>
                    <a:pt x="83" y="1030"/>
                    <a:pt x="84" y="1030"/>
                    <a:pt x="85" y="1031"/>
                  </a:cubicBezTo>
                  <a:cubicBezTo>
                    <a:pt x="89" y="1031"/>
                    <a:pt x="92" y="1031"/>
                    <a:pt x="95" y="1031"/>
                  </a:cubicBezTo>
                  <a:cubicBezTo>
                    <a:pt x="98" y="1031"/>
                    <a:pt x="101" y="1031"/>
                    <a:pt x="104" y="1031"/>
                  </a:cubicBezTo>
                  <a:cubicBezTo>
                    <a:pt x="106" y="1032"/>
                    <a:pt x="109" y="1033"/>
                    <a:pt x="111" y="1033"/>
                  </a:cubicBezTo>
                  <a:cubicBezTo>
                    <a:pt x="112" y="1033"/>
                    <a:pt x="113" y="1033"/>
                    <a:pt x="114" y="1033"/>
                  </a:cubicBezTo>
                  <a:cubicBezTo>
                    <a:pt x="123" y="1033"/>
                    <a:pt x="131" y="1029"/>
                    <a:pt x="138" y="1024"/>
                  </a:cubicBezTo>
                  <a:cubicBezTo>
                    <a:pt x="151" y="1015"/>
                    <a:pt x="163" y="1004"/>
                    <a:pt x="172" y="990"/>
                  </a:cubicBezTo>
                  <a:cubicBezTo>
                    <a:pt x="192" y="963"/>
                    <a:pt x="200" y="929"/>
                    <a:pt x="196" y="896"/>
                  </a:cubicBezTo>
                  <a:cubicBezTo>
                    <a:pt x="195" y="886"/>
                    <a:pt x="193" y="876"/>
                    <a:pt x="190" y="867"/>
                  </a:cubicBezTo>
                  <a:cubicBezTo>
                    <a:pt x="235" y="864"/>
                    <a:pt x="278" y="847"/>
                    <a:pt x="312" y="818"/>
                  </a:cubicBezTo>
                  <a:cubicBezTo>
                    <a:pt x="345" y="789"/>
                    <a:pt x="371" y="749"/>
                    <a:pt x="372" y="704"/>
                  </a:cubicBezTo>
                  <a:cubicBezTo>
                    <a:pt x="373" y="687"/>
                    <a:pt x="370" y="669"/>
                    <a:pt x="365" y="653"/>
                  </a:cubicBezTo>
                  <a:cubicBezTo>
                    <a:pt x="396" y="635"/>
                    <a:pt x="425" y="608"/>
                    <a:pt x="435" y="573"/>
                  </a:cubicBezTo>
                  <a:cubicBezTo>
                    <a:pt x="439" y="555"/>
                    <a:pt x="440" y="536"/>
                    <a:pt x="435" y="518"/>
                  </a:cubicBezTo>
                  <a:cubicBezTo>
                    <a:pt x="430" y="500"/>
                    <a:pt x="419" y="485"/>
                    <a:pt x="404" y="474"/>
                  </a:cubicBezTo>
                  <a:cubicBezTo>
                    <a:pt x="398" y="469"/>
                    <a:pt x="392" y="465"/>
                    <a:pt x="385" y="462"/>
                  </a:cubicBezTo>
                  <a:cubicBezTo>
                    <a:pt x="373" y="447"/>
                    <a:pt x="383" y="421"/>
                    <a:pt x="391" y="406"/>
                  </a:cubicBezTo>
                  <a:cubicBezTo>
                    <a:pt x="401" y="387"/>
                    <a:pt x="414" y="371"/>
                    <a:pt x="428" y="355"/>
                  </a:cubicBezTo>
                  <a:cubicBezTo>
                    <a:pt x="455" y="323"/>
                    <a:pt x="485" y="292"/>
                    <a:pt x="504" y="254"/>
                  </a:cubicBezTo>
                  <a:cubicBezTo>
                    <a:pt x="514" y="235"/>
                    <a:pt x="520" y="213"/>
                    <a:pt x="521" y="190"/>
                  </a:cubicBezTo>
                  <a:cubicBezTo>
                    <a:pt x="522" y="166"/>
                    <a:pt x="518" y="141"/>
                    <a:pt x="510" y="118"/>
                  </a:cubicBezTo>
                  <a:cubicBezTo>
                    <a:pt x="496" y="73"/>
                    <a:pt x="470" y="23"/>
                    <a:pt x="423" y="6"/>
                  </a:cubicBezTo>
                  <a:cubicBezTo>
                    <a:pt x="413" y="2"/>
                    <a:pt x="402" y="0"/>
                    <a:pt x="391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8304562" y="2287408"/>
              <a:ext cx="859576" cy="122718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 rot="668865">
              <a:off x="7417382" y="3627224"/>
              <a:ext cx="1658995" cy="2368481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rot="-8832695">
              <a:off x="633316" y="-1115704"/>
              <a:ext cx="1718841" cy="2453910"/>
            </a:xfrm>
            <a:custGeom>
              <a:rect b="b" l="l" r="r" t="t"/>
              <a:pathLst>
                <a:path extrusionOk="0" h="1083" w="758">
                  <a:moveTo>
                    <a:pt x="518" y="0"/>
                  </a:moveTo>
                  <a:cubicBezTo>
                    <a:pt x="506" y="0"/>
                    <a:pt x="495" y="1"/>
                    <a:pt x="483" y="3"/>
                  </a:cubicBezTo>
                  <a:cubicBezTo>
                    <a:pt x="453" y="8"/>
                    <a:pt x="422" y="21"/>
                    <a:pt x="400" y="44"/>
                  </a:cubicBezTo>
                  <a:cubicBezTo>
                    <a:pt x="376" y="69"/>
                    <a:pt x="370" y="103"/>
                    <a:pt x="374" y="136"/>
                  </a:cubicBezTo>
                  <a:cubicBezTo>
                    <a:pt x="375" y="147"/>
                    <a:pt x="378" y="157"/>
                    <a:pt x="380" y="168"/>
                  </a:cubicBezTo>
                  <a:cubicBezTo>
                    <a:pt x="368" y="159"/>
                    <a:pt x="355" y="152"/>
                    <a:pt x="340" y="149"/>
                  </a:cubicBezTo>
                  <a:cubicBezTo>
                    <a:pt x="329" y="146"/>
                    <a:pt x="319" y="145"/>
                    <a:pt x="309" y="145"/>
                  </a:cubicBezTo>
                  <a:cubicBezTo>
                    <a:pt x="283" y="145"/>
                    <a:pt x="258" y="152"/>
                    <a:pt x="236" y="165"/>
                  </a:cubicBezTo>
                  <a:cubicBezTo>
                    <a:pt x="204" y="184"/>
                    <a:pt x="181" y="215"/>
                    <a:pt x="171" y="251"/>
                  </a:cubicBezTo>
                  <a:cubicBezTo>
                    <a:pt x="167" y="265"/>
                    <a:pt x="165" y="281"/>
                    <a:pt x="165" y="296"/>
                  </a:cubicBezTo>
                  <a:cubicBezTo>
                    <a:pt x="142" y="298"/>
                    <a:pt x="122" y="320"/>
                    <a:pt x="110" y="337"/>
                  </a:cubicBezTo>
                  <a:cubicBezTo>
                    <a:pt x="96" y="358"/>
                    <a:pt x="88" y="383"/>
                    <a:pt x="87" y="409"/>
                  </a:cubicBezTo>
                  <a:cubicBezTo>
                    <a:pt x="86" y="437"/>
                    <a:pt x="96" y="463"/>
                    <a:pt x="110" y="487"/>
                  </a:cubicBezTo>
                  <a:cubicBezTo>
                    <a:pt x="126" y="513"/>
                    <a:pt x="145" y="536"/>
                    <a:pt x="157" y="565"/>
                  </a:cubicBezTo>
                  <a:cubicBezTo>
                    <a:pt x="159" y="570"/>
                    <a:pt x="160" y="575"/>
                    <a:pt x="162" y="580"/>
                  </a:cubicBezTo>
                  <a:cubicBezTo>
                    <a:pt x="158" y="579"/>
                    <a:pt x="153" y="578"/>
                    <a:pt x="148" y="578"/>
                  </a:cubicBezTo>
                  <a:cubicBezTo>
                    <a:pt x="124" y="578"/>
                    <a:pt x="99" y="594"/>
                    <a:pt x="82" y="610"/>
                  </a:cubicBezTo>
                  <a:cubicBezTo>
                    <a:pt x="54" y="635"/>
                    <a:pt x="33" y="668"/>
                    <a:pt x="19" y="703"/>
                  </a:cubicBezTo>
                  <a:cubicBezTo>
                    <a:pt x="5" y="737"/>
                    <a:pt x="0" y="775"/>
                    <a:pt x="4" y="811"/>
                  </a:cubicBezTo>
                  <a:cubicBezTo>
                    <a:pt x="9" y="853"/>
                    <a:pt x="26" y="891"/>
                    <a:pt x="39" y="930"/>
                  </a:cubicBezTo>
                  <a:cubicBezTo>
                    <a:pt x="46" y="951"/>
                    <a:pt x="52" y="973"/>
                    <a:pt x="53" y="995"/>
                  </a:cubicBezTo>
                  <a:cubicBezTo>
                    <a:pt x="53" y="1006"/>
                    <a:pt x="52" y="1017"/>
                    <a:pt x="50" y="1027"/>
                  </a:cubicBezTo>
                  <a:cubicBezTo>
                    <a:pt x="47" y="1037"/>
                    <a:pt x="43" y="1048"/>
                    <a:pt x="34" y="1054"/>
                  </a:cubicBezTo>
                  <a:cubicBezTo>
                    <a:pt x="27" y="1060"/>
                    <a:pt x="32" y="1071"/>
                    <a:pt x="39" y="1071"/>
                  </a:cubicBezTo>
                  <a:cubicBezTo>
                    <a:pt x="40" y="1071"/>
                    <a:pt x="41" y="1071"/>
                    <a:pt x="42" y="1071"/>
                  </a:cubicBezTo>
                  <a:cubicBezTo>
                    <a:pt x="60" y="1079"/>
                    <a:pt x="79" y="1083"/>
                    <a:pt x="98" y="1083"/>
                  </a:cubicBezTo>
                  <a:cubicBezTo>
                    <a:pt x="131" y="1083"/>
                    <a:pt x="163" y="1071"/>
                    <a:pt x="188" y="1047"/>
                  </a:cubicBezTo>
                  <a:cubicBezTo>
                    <a:pt x="206" y="1030"/>
                    <a:pt x="219" y="1007"/>
                    <a:pt x="225" y="982"/>
                  </a:cubicBezTo>
                  <a:cubicBezTo>
                    <a:pt x="231" y="954"/>
                    <a:pt x="228" y="925"/>
                    <a:pt x="228" y="896"/>
                  </a:cubicBezTo>
                  <a:cubicBezTo>
                    <a:pt x="228" y="891"/>
                    <a:pt x="228" y="886"/>
                    <a:pt x="228" y="880"/>
                  </a:cubicBezTo>
                  <a:cubicBezTo>
                    <a:pt x="229" y="881"/>
                    <a:pt x="230" y="881"/>
                    <a:pt x="231" y="881"/>
                  </a:cubicBezTo>
                  <a:cubicBezTo>
                    <a:pt x="232" y="881"/>
                    <a:pt x="232" y="881"/>
                    <a:pt x="232" y="881"/>
                  </a:cubicBezTo>
                  <a:cubicBezTo>
                    <a:pt x="271" y="877"/>
                    <a:pt x="310" y="870"/>
                    <a:pt x="347" y="858"/>
                  </a:cubicBezTo>
                  <a:cubicBezTo>
                    <a:pt x="383" y="847"/>
                    <a:pt x="419" y="832"/>
                    <a:pt x="450" y="812"/>
                  </a:cubicBezTo>
                  <a:cubicBezTo>
                    <a:pt x="465" y="803"/>
                    <a:pt x="478" y="792"/>
                    <a:pt x="487" y="777"/>
                  </a:cubicBezTo>
                  <a:cubicBezTo>
                    <a:pt x="496" y="764"/>
                    <a:pt x="500" y="748"/>
                    <a:pt x="501" y="733"/>
                  </a:cubicBezTo>
                  <a:cubicBezTo>
                    <a:pt x="504" y="702"/>
                    <a:pt x="496" y="669"/>
                    <a:pt x="487" y="639"/>
                  </a:cubicBezTo>
                  <a:cubicBezTo>
                    <a:pt x="484" y="627"/>
                    <a:pt x="480" y="616"/>
                    <a:pt x="474" y="605"/>
                  </a:cubicBezTo>
                  <a:cubicBezTo>
                    <a:pt x="475" y="604"/>
                    <a:pt x="475" y="603"/>
                    <a:pt x="475" y="601"/>
                  </a:cubicBezTo>
                  <a:cubicBezTo>
                    <a:pt x="475" y="557"/>
                    <a:pt x="495" y="516"/>
                    <a:pt x="523" y="483"/>
                  </a:cubicBezTo>
                  <a:cubicBezTo>
                    <a:pt x="556" y="444"/>
                    <a:pt x="599" y="416"/>
                    <a:pt x="641" y="386"/>
                  </a:cubicBezTo>
                  <a:cubicBezTo>
                    <a:pt x="677" y="360"/>
                    <a:pt x="719" y="332"/>
                    <a:pt x="738" y="290"/>
                  </a:cubicBezTo>
                  <a:cubicBezTo>
                    <a:pt x="758" y="244"/>
                    <a:pt x="745" y="193"/>
                    <a:pt x="716" y="154"/>
                  </a:cubicBezTo>
                  <a:cubicBezTo>
                    <a:pt x="699" y="131"/>
                    <a:pt x="678" y="111"/>
                    <a:pt x="655" y="94"/>
                  </a:cubicBezTo>
                  <a:cubicBezTo>
                    <a:pt x="645" y="86"/>
                    <a:pt x="634" y="79"/>
                    <a:pt x="622" y="75"/>
                  </a:cubicBezTo>
                  <a:cubicBezTo>
                    <a:pt x="619" y="51"/>
                    <a:pt x="603" y="28"/>
                    <a:pt x="581" y="15"/>
                  </a:cubicBezTo>
                  <a:cubicBezTo>
                    <a:pt x="562" y="4"/>
                    <a:pt x="540" y="0"/>
                    <a:pt x="518" y="0"/>
                  </a:cubicBezTo>
                </a:path>
              </a:pathLst>
            </a:custGeom>
            <a:solidFill>
              <a:srgbClr val="CCB0A6">
                <a:alpha val="3354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 rot="1590754">
              <a:off x="-914690" y="-327649"/>
              <a:ext cx="1623750" cy="2778501"/>
            </a:xfrm>
            <a:custGeom>
              <a:rect b="b" l="l" r="r" t="t"/>
              <a:pathLst>
                <a:path extrusionOk="0" h="698" w="408">
                  <a:moveTo>
                    <a:pt x="290" y="0"/>
                  </a:moveTo>
                  <a:cubicBezTo>
                    <a:pt x="272" y="0"/>
                    <a:pt x="253" y="4"/>
                    <a:pt x="236" y="12"/>
                  </a:cubicBezTo>
                  <a:cubicBezTo>
                    <a:pt x="224" y="19"/>
                    <a:pt x="213" y="26"/>
                    <a:pt x="204" y="36"/>
                  </a:cubicBezTo>
                  <a:cubicBezTo>
                    <a:pt x="206" y="33"/>
                    <a:pt x="158" y="22"/>
                    <a:pt x="152" y="22"/>
                  </a:cubicBezTo>
                  <a:cubicBezTo>
                    <a:pt x="152" y="22"/>
                    <a:pt x="151" y="22"/>
                    <a:pt x="151" y="22"/>
                  </a:cubicBezTo>
                  <a:cubicBezTo>
                    <a:pt x="102" y="24"/>
                    <a:pt x="53" y="55"/>
                    <a:pt x="31" y="100"/>
                  </a:cubicBezTo>
                  <a:cubicBezTo>
                    <a:pt x="0" y="163"/>
                    <a:pt x="30" y="287"/>
                    <a:pt x="113" y="296"/>
                  </a:cubicBezTo>
                  <a:cubicBezTo>
                    <a:pt x="115" y="314"/>
                    <a:pt x="114" y="333"/>
                    <a:pt x="115" y="350"/>
                  </a:cubicBezTo>
                  <a:cubicBezTo>
                    <a:pt x="117" y="387"/>
                    <a:pt x="125" y="424"/>
                    <a:pt x="153" y="449"/>
                  </a:cubicBezTo>
                  <a:cubicBezTo>
                    <a:pt x="163" y="458"/>
                    <a:pt x="174" y="463"/>
                    <a:pt x="187" y="466"/>
                  </a:cubicBezTo>
                  <a:cubicBezTo>
                    <a:pt x="184" y="472"/>
                    <a:pt x="181" y="477"/>
                    <a:pt x="177" y="482"/>
                  </a:cubicBezTo>
                  <a:cubicBezTo>
                    <a:pt x="164" y="498"/>
                    <a:pt x="146" y="510"/>
                    <a:pt x="129" y="524"/>
                  </a:cubicBezTo>
                  <a:cubicBezTo>
                    <a:pt x="113" y="538"/>
                    <a:pt x="99" y="553"/>
                    <a:pt x="86" y="570"/>
                  </a:cubicBezTo>
                  <a:cubicBezTo>
                    <a:pt x="74" y="586"/>
                    <a:pt x="62" y="605"/>
                    <a:pt x="55" y="624"/>
                  </a:cubicBezTo>
                  <a:cubicBezTo>
                    <a:pt x="47" y="647"/>
                    <a:pt x="47" y="673"/>
                    <a:pt x="61" y="693"/>
                  </a:cubicBezTo>
                  <a:cubicBezTo>
                    <a:pt x="63" y="696"/>
                    <a:pt x="66" y="698"/>
                    <a:pt x="69" y="698"/>
                  </a:cubicBezTo>
                  <a:cubicBezTo>
                    <a:pt x="72" y="698"/>
                    <a:pt x="75" y="696"/>
                    <a:pt x="77" y="694"/>
                  </a:cubicBezTo>
                  <a:cubicBezTo>
                    <a:pt x="77" y="693"/>
                    <a:pt x="78" y="693"/>
                    <a:pt x="78" y="692"/>
                  </a:cubicBezTo>
                  <a:cubicBezTo>
                    <a:pt x="97" y="673"/>
                    <a:pt x="121" y="660"/>
                    <a:pt x="147" y="655"/>
                  </a:cubicBezTo>
                  <a:cubicBezTo>
                    <a:pt x="163" y="653"/>
                    <a:pt x="179" y="653"/>
                    <a:pt x="194" y="652"/>
                  </a:cubicBezTo>
                  <a:cubicBezTo>
                    <a:pt x="208" y="651"/>
                    <a:pt x="221" y="648"/>
                    <a:pt x="234" y="643"/>
                  </a:cubicBezTo>
                  <a:cubicBezTo>
                    <a:pt x="284" y="624"/>
                    <a:pt x="321" y="572"/>
                    <a:pt x="311" y="517"/>
                  </a:cubicBezTo>
                  <a:cubicBezTo>
                    <a:pt x="310" y="515"/>
                    <a:pt x="310" y="513"/>
                    <a:pt x="310" y="511"/>
                  </a:cubicBezTo>
                  <a:cubicBezTo>
                    <a:pt x="317" y="502"/>
                    <a:pt x="324" y="492"/>
                    <a:pt x="328" y="481"/>
                  </a:cubicBezTo>
                  <a:cubicBezTo>
                    <a:pt x="336" y="462"/>
                    <a:pt x="338" y="440"/>
                    <a:pt x="338" y="420"/>
                  </a:cubicBezTo>
                  <a:cubicBezTo>
                    <a:pt x="338" y="418"/>
                    <a:pt x="338" y="416"/>
                    <a:pt x="338" y="414"/>
                  </a:cubicBezTo>
                  <a:cubicBezTo>
                    <a:pt x="355" y="400"/>
                    <a:pt x="370" y="384"/>
                    <a:pt x="380" y="365"/>
                  </a:cubicBezTo>
                  <a:cubicBezTo>
                    <a:pt x="393" y="341"/>
                    <a:pt x="396" y="315"/>
                    <a:pt x="390" y="289"/>
                  </a:cubicBezTo>
                  <a:cubicBezTo>
                    <a:pt x="382" y="261"/>
                    <a:pt x="365" y="238"/>
                    <a:pt x="346" y="217"/>
                  </a:cubicBezTo>
                  <a:cubicBezTo>
                    <a:pt x="344" y="215"/>
                    <a:pt x="341" y="212"/>
                    <a:pt x="339" y="210"/>
                  </a:cubicBezTo>
                  <a:cubicBezTo>
                    <a:pt x="363" y="193"/>
                    <a:pt x="386" y="173"/>
                    <a:pt x="397" y="145"/>
                  </a:cubicBezTo>
                  <a:cubicBezTo>
                    <a:pt x="408" y="117"/>
                    <a:pt x="406" y="85"/>
                    <a:pt x="392" y="59"/>
                  </a:cubicBezTo>
                  <a:cubicBezTo>
                    <a:pt x="372" y="21"/>
                    <a:pt x="331" y="0"/>
                    <a:pt x="290" y="0"/>
                  </a:cubicBezTo>
                </a:path>
              </a:pathLst>
            </a:custGeom>
            <a:solidFill>
              <a:srgbClr val="947E77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4" name="Google Shape;634;p9"/>
          <p:cNvSpPr txBox="1"/>
          <p:nvPr>
            <p:ph type="title"/>
          </p:nvPr>
        </p:nvSpPr>
        <p:spPr>
          <a:xfrm>
            <a:off x="715100" y="1789000"/>
            <a:ext cx="3417900" cy="109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Barlow Black"/>
              <a:buNone/>
              <a:defRPr b="0" sz="4300"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5" name="Google Shape;635;p9"/>
          <p:cNvSpPr txBox="1"/>
          <p:nvPr>
            <p:ph idx="1" type="subTitle"/>
          </p:nvPr>
        </p:nvSpPr>
        <p:spPr>
          <a:xfrm>
            <a:off x="715154" y="2887167"/>
            <a:ext cx="34179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Epilogue"/>
              <a:buNone/>
              <a:defRPr sz="1400"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36" name="Google Shape;636;p9"/>
          <p:cNvGrpSpPr/>
          <p:nvPr/>
        </p:nvGrpSpPr>
        <p:grpSpPr>
          <a:xfrm>
            <a:off x="5554702" y="1051066"/>
            <a:ext cx="2600972" cy="998974"/>
            <a:chOff x="5088302" y="1012441"/>
            <a:chExt cx="2600972" cy="998974"/>
          </a:xfrm>
        </p:grpSpPr>
        <p:grpSp>
          <p:nvGrpSpPr>
            <p:cNvPr id="637" name="Google Shape;637;p9"/>
            <p:cNvGrpSpPr/>
            <p:nvPr/>
          </p:nvGrpSpPr>
          <p:grpSpPr>
            <a:xfrm>
              <a:off x="7344791" y="1888141"/>
              <a:ext cx="123274" cy="123274"/>
              <a:chOff x="8288135" y="1843695"/>
              <a:chExt cx="235391" cy="235391"/>
            </a:xfrm>
          </p:grpSpPr>
          <p:grpSp>
            <p:nvGrpSpPr>
              <p:cNvPr id="638" name="Google Shape;638;p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639" name="Google Shape;639;p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0" name="Google Shape;640;p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41" name="Google Shape;641;p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642" name="Google Shape;642;p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3" name="Google Shape;643;p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44" name="Google Shape;644;p9"/>
            <p:cNvGrpSpPr/>
            <p:nvPr/>
          </p:nvGrpSpPr>
          <p:grpSpPr>
            <a:xfrm>
              <a:off x="7636852" y="1333785"/>
              <a:ext cx="52422" cy="52422"/>
              <a:chOff x="8288135" y="1843695"/>
              <a:chExt cx="235391" cy="235391"/>
            </a:xfrm>
          </p:grpSpPr>
          <p:grpSp>
            <p:nvGrpSpPr>
              <p:cNvPr id="645" name="Google Shape;645;p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646" name="Google Shape;646;p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47" name="Google Shape;647;p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48" name="Google Shape;648;p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649" name="Google Shape;649;p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0" name="Google Shape;650;p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51" name="Google Shape;651;p9"/>
            <p:cNvGrpSpPr/>
            <p:nvPr/>
          </p:nvGrpSpPr>
          <p:grpSpPr>
            <a:xfrm>
              <a:off x="5420266" y="1012441"/>
              <a:ext cx="123274" cy="123274"/>
              <a:chOff x="8288135" y="1843695"/>
              <a:chExt cx="235391" cy="235391"/>
            </a:xfrm>
          </p:grpSpPr>
          <p:grpSp>
            <p:nvGrpSpPr>
              <p:cNvPr id="652" name="Google Shape;652;p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653" name="Google Shape;653;p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4" name="Google Shape;654;p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55" name="Google Shape;655;p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656" name="Google Shape;656;p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57" name="Google Shape;657;p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658" name="Google Shape;658;p9"/>
            <p:cNvGrpSpPr/>
            <p:nvPr/>
          </p:nvGrpSpPr>
          <p:grpSpPr>
            <a:xfrm>
              <a:off x="5088302" y="1192460"/>
              <a:ext cx="52422" cy="52422"/>
              <a:chOff x="8288135" y="1843695"/>
              <a:chExt cx="235391" cy="235391"/>
            </a:xfrm>
          </p:grpSpPr>
          <p:grpSp>
            <p:nvGrpSpPr>
              <p:cNvPr id="659" name="Google Shape;659;p9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660" name="Google Shape;660;p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1" name="Google Shape;661;p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662" name="Google Shape;662;p9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663" name="Google Shape;663;p9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664" name="Google Shape;664;p9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</p:grpSp>
      <p:grpSp>
        <p:nvGrpSpPr>
          <p:cNvPr id="665" name="Google Shape;665;p9"/>
          <p:cNvGrpSpPr/>
          <p:nvPr/>
        </p:nvGrpSpPr>
        <p:grpSpPr>
          <a:xfrm>
            <a:off x="5219030" y="1012449"/>
            <a:ext cx="3272329" cy="4256253"/>
            <a:chOff x="856700" y="846850"/>
            <a:chExt cx="3016250" cy="3923175"/>
          </a:xfrm>
        </p:grpSpPr>
        <p:sp>
          <p:nvSpPr>
            <p:cNvPr id="666" name="Google Shape;666;p9"/>
            <p:cNvSpPr/>
            <p:nvPr/>
          </p:nvSpPr>
          <p:spPr>
            <a:xfrm>
              <a:off x="1522288" y="2499454"/>
              <a:ext cx="1687238" cy="2270570"/>
            </a:xfrm>
            <a:custGeom>
              <a:rect b="b" l="l" r="r" t="t"/>
              <a:pathLst>
                <a:path extrusionOk="0" h="1905" w="1416">
                  <a:moveTo>
                    <a:pt x="1416" y="1905"/>
                  </a:moveTo>
                  <a:cubicBezTo>
                    <a:pt x="1342" y="378"/>
                    <a:pt x="1162" y="0"/>
                    <a:pt x="1162" y="0"/>
                  </a:cubicBezTo>
                  <a:cubicBezTo>
                    <a:pt x="1044" y="37"/>
                    <a:pt x="1044" y="37"/>
                    <a:pt x="1044" y="37"/>
                  </a:cubicBezTo>
                  <a:cubicBezTo>
                    <a:pt x="876" y="77"/>
                    <a:pt x="876" y="77"/>
                    <a:pt x="876" y="77"/>
                  </a:cubicBezTo>
                  <a:cubicBezTo>
                    <a:pt x="708" y="293"/>
                    <a:pt x="708" y="293"/>
                    <a:pt x="708" y="293"/>
                  </a:cubicBezTo>
                  <a:cubicBezTo>
                    <a:pt x="540" y="77"/>
                    <a:pt x="540" y="77"/>
                    <a:pt x="540" y="77"/>
                  </a:cubicBezTo>
                  <a:cubicBezTo>
                    <a:pt x="372" y="37"/>
                    <a:pt x="372" y="37"/>
                    <a:pt x="372" y="37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4" y="0"/>
                    <a:pt x="74" y="378"/>
                    <a:pt x="0" y="1905"/>
                  </a:cubicBezTo>
                  <a:cubicBezTo>
                    <a:pt x="1416" y="1905"/>
                    <a:pt x="1416" y="1905"/>
                    <a:pt x="1416" y="190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593722" y="2798157"/>
              <a:ext cx="593077" cy="1893945"/>
            </a:xfrm>
            <a:custGeom>
              <a:rect b="b" l="l" r="r" t="t"/>
              <a:pathLst>
                <a:path extrusionOk="0" h="1589" w="498">
                  <a:moveTo>
                    <a:pt x="0" y="0"/>
                  </a:moveTo>
                  <a:cubicBezTo>
                    <a:pt x="0" y="0"/>
                    <a:pt x="181" y="175"/>
                    <a:pt x="232" y="490"/>
                  </a:cubicBezTo>
                  <a:cubicBezTo>
                    <a:pt x="276" y="759"/>
                    <a:pt x="294" y="1386"/>
                    <a:pt x="498" y="1589"/>
                  </a:cubicBezTo>
                  <a:cubicBezTo>
                    <a:pt x="488" y="1433"/>
                    <a:pt x="477" y="1287"/>
                    <a:pt x="465" y="1152"/>
                  </a:cubicBezTo>
                  <a:cubicBezTo>
                    <a:pt x="458" y="1128"/>
                    <a:pt x="453" y="1104"/>
                    <a:pt x="449" y="1080"/>
                  </a:cubicBezTo>
                  <a:cubicBezTo>
                    <a:pt x="411" y="851"/>
                    <a:pt x="344" y="377"/>
                    <a:pt x="344" y="377"/>
                  </a:cubicBezTo>
                  <a:cubicBezTo>
                    <a:pt x="344" y="377"/>
                    <a:pt x="344" y="377"/>
                    <a:pt x="344" y="377"/>
                  </a:cubicBezTo>
                  <a:cubicBezTo>
                    <a:pt x="344" y="377"/>
                    <a:pt x="344" y="377"/>
                    <a:pt x="344" y="377"/>
                  </a:cubicBezTo>
                  <a:cubicBezTo>
                    <a:pt x="236" y="173"/>
                    <a:pt x="83" y="48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1545015" y="2798157"/>
              <a:ext cx="593077" cy="1893945"/>
            </a:xfrm>
            <a:custGeom>
              <a:rect b="b" l="l" r="r" t="t"/>
              <a:pathLst>
                <a:path extrusionOk="0" h="1589" w="498">
                  <a:moveTo>
                    <a:pt x="498" y="0"/>
                  </a:moveTo>
                  <a:cubicBezTo>
                    <a:pt x="498" y="0"/>
                    <a:pt x="498" y="0"/>
                    <a:pt x="498" y="0"/>
                  </a:cubicBezTo>
                  <a:cubicBezTo>
                    <a:pt x="415" y="48"/>
                    <a:pt x="262" y="173"/>
                    <a:pt x="154" y="377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4" y="377"/>
                    <a:pt x="87" y="851"/>
                    <a:pt x="49" y="1080"/>
                  </a:cubicBezTo>
                  <a:cubicBezTo>
                    <a:pt x="45" y="1104"/>
                    <a:pt x="40" y="1128"/>
                    <a:pt x="33" y="1152"/>
                  </a:cubicBezTo>
                  <a:cubicBezTo>
                    <a:pt x="21" y="1287"/>
                    <a:pt x="10" y="1433"/>
                    <a:pt x="0" y="1589"/>
                  </a:cubicBezTo>
                  <a:cubicBezTo>
                    <a:pt x="204" y="1386"/>
                    <a:pt x="222" y="759"/>
                    <a:pt x="266" y="490"/>
                  </a:cubicBezTo>
                  <a:cubicBezTo>
                    <a:pt x="317" y="175"/>
                    <a:pt x="498" y="0"/>
                    <a:pt x="498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2076404" y="2356596"/>
              <a:ext cx="185066" cy="212122"/>
            </a:xfrm>
            <a:custGeom>
              <a:rect b="b" l="l" r="r" t="t"/>
              <a:pathLst>
                <a:path extrusionOk="0" h="178" w="156">
                  <a:moveTo>
                    <a:pt x="0" y="25"/>
                  </a:moveTo>
                  <a:cubicBezTo>
                    <a:pt x="0" y="25"/>
                    <a:pt x="88" y="0"/>
                    <a:pt x="156" y="14"/>
                  </a:cubicBezTo>
                  <a:cubicBezTo>
                    <a:pt x="115" y="83"/>
                    <a:pt x="57" y="178"/>
                    <a:pt x="57" y="178"/>
                  </a:cubicBezTo>
                  <a:cubicBezTo>
                    <a:pt x="57" y="178"/>
                    <a:pt x="4" y="77"/>
                    <a:pt x="0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2469263" y="2356596"/>
              <a:ext cx="186148" cy="212122"/>
            </a:xfrm>
            <a:custGeom>
              <a:rect b="b" l="l" r="r" t="t"/>
              <a:pathLst>
                <a:path extrusionOk="0" h="178" w="156">
                  <a:moveTo>
                    <a:pt x="156" y="25"/>
                  </a:moveTo>
                  <a:cubicBezTo>
                    <a:pt x="156" y="25"/>
                    <a:pt x="67" y="0"/>
                    <a:pt x="0" y="14"/>
                  </a:cubicBezTo>
                  <a:cubicBezTo>
                    <a:pt x="41" y="83"/>
                    <a:pt x="99" y="178"/>
                    <a:pt x="99" y="178"/>
                  </a:cubicBezTo>
                  <a:cubicBezTo>
                    <a:pt x="99" y="178"/>
                    <a:pt x="152" y="77"/>
                    <a:pt x="156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2086144" y="2121747"/>
              <a:ext cx="559527" cy="726193"/>
            </a:xfrm>
            <a:custGeom>
              <a:rect b="b" l="l" r="r" t="t"/>
              <a:pathLst>
                <a:path extrusionOk="0" h="609" w="470">
                  <a:moveTo>
                    <a:pt x="388" y="0"/>
                  </a:moveTo>
                  <a:cubicBezTo>
                    <a:pt x="235" y="10"/>
                    <a:pt x="235" y="10"/>
                    <a:pt x="235" y="1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115" y="257"/>
                    <a:pt x="0" y="368"/>
                  </a:cubicBezTo>
                  <a:cubicBezTo>
                    <a:pt x="235" y="609"/>
                    <a:pt x="235" y="609"/>
                    <a:pt x="235" y="609"/>
                  </a:cubicBezTo>
                  <a:cubicBezTo>
                    <a:pt x="235" y="609"/>
                    <a:pt x="235" y="609"/>
                    <a:pt x="470" y="368"/>
                  </a:cubicBezTo>
                  <a:cubicBezTo>
                    <a:pt x="355" y="257"/>
                    <a:pt x="388" y="0"/>
                    <a:pt x="388" y="0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2170560" y="2121747"/>
              <a:ext cx="377708" cy="274893"/>
            </a:xfrm>
            <a:custGeom>
              <a:rect b="b" l="l" r="r" t="t"/>
              <a:pathLst>
                <a:path extrusionOk="0" h="230" w="317">
                  <a:moveTo>
                    <a:pt x="313" y="46"/>
                  </a:moveTo>
                  <a:cubicBezTo>
                    <a:pt x="313" y="46"/>
                    <a:pt x="313" y="46"/>
                    <a:pt x="313" y="46"/>
                  </a:cubicBezTo>
                  <a:cubicBezTo>
                    <a:pt x="314" y="18"/>
                    <a:pt x="317" y="0"/>
                    <a:pt x="317" y="0"/>
                  </a:cubicBezTo>
                  <a:cubicBezTo>
                    <a:pt x="164" y="10"/>
                    <a:pt x="164" y="10"/>
                    <a:pt x="164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26" y="119"/>
                    <a:pt x="0" y="230"/>
                  </a:cubicBezTo>
                  <a:cubicBezTo>
                    <a:pt x="208" y="198"/>
                    <a:pt x="313" y="46"/>
                    <a:pt x="313" y="46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1810169" y="846850"/>
              <a:ext cx="1221867" cy="930739"/>
            </a:xfrm>
            <a:custGeom>
              <a:rect b="b" l="l" r="r" t="t"/>
              <a:pathLst>
                <a:path extrusionOk="0" h="781" w="1025">
                  <a:moveTo>
                    <a:pt x="841" y="718"/>
                  </a:moveTo>
                  <a:cubicBezTo>
                    <a:pt x="841" y="718"/>
                    <a:pt x="921" y="463"/>
                    <a:pt x="854" y="316"/>
                  </a:cubicBezTo>
                  <a:cubicBezTo>
                    <a:pt x="952" y="335"/>
                    <a:pt x="1025" y="248"/>
                    <a:pt x="841" y="243"/>
                  </a:cubicBezTo>
                  <a:cubicBezTo>
                    <a:pt x="820" y="57"/>
                    <a:pt x="776" y="99"/>
                    <a:pt x="760" y="181"/>
                  </a:cubicBezTo>
                  <a:cubicBezTo>
                    <a:pt x="603" y="26"/>
                    <a:pt x="412" y="0"/>
                    <a:pt x="314" y="34"/>
                  </a:cubicBezTo>
                  <a:cubicBezTo>
                    <a:pt x="216" y="68"/>
                    <a:pt x="339" y="105"/>
                    <a:pt x="339" y="105"/>
                  </a:cubicBezTo>
                  <a:cubicBezTo>
                    <a:pt x="339" y="105"/>
                    <a:pt x="73" y="135"/>
                    <a:pt x="6" y="344"/>
                  </a:cubicBezTo>
                  <a:cubicBezTo>
                    <a:pt x="2" y="400"/>
                    <a:pt x="96" y="340"/>
                    <a:pt x="96" y="340"/>
                  </a:cubicBezTo>
                  <a:cubicBezTo>
                    <a:pt x="96" y="340"/>
                    <a:pt x="11" y="448"/>
                    <a:pt x="6" y="553"/>
                  </a:cubicBezTo>
                  <a:cubicBezTo>
                    <a:pt x="0" y="658"/>
                    <a:pt x="67" y="522"/>
                    <a:pt x="67" y="522"/>
                  </a:cubicBezTo>
                  <a:cubicBezTo>
                    <a:pt x="67" y="522"/>
                    <a:pt x="69" y="635"/>
                    <a:pt x="103" y="741"/>
                  </a:cubicBezTo>
                  <a:cubicBezTo>
                    <a:pt x="266" y="781"/>
                    <a:pt x="841" y="718"/>
                    <a:pt x="841" y="71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1809086" y="1637979"/>
              <a:ext cx="260824" cy="292209"/>
            </a:xfrm>
            <a:custGeom>
              <a:rect b="b" l="l" r="r" t="t"/>
              <a:pathLst>
                <a:path extrusionOk="0" h="245" w="219">
                  <a:moveTo>
                    <a:pt x="32" y="168"/>
                  </a:moveTo>
                  <a:cubicBezTo>
                    <a:pt x="63" y="222"/>
                    <a:pt x="123" y="245"/>
                    <a:pt x="166" y="221"/>
                  </a:cubicBezTo>
                  <a:cubicBezTo>
                    <a:pt x="209" y="196"/>
                    <a:pt x="219" y="132"/>
                    <a:pt x="187" y="78"/>
                  </a:cubicBezTo>
                  <a:cubicBezTo>
                    <a:pt x="156" y="24"/>
                    <a:pt x="96" y="0"/>
                    <a:pt x="53" y="25"/>
                  </a:cubicBezTo>
                  <a:cubicBezTo>
                    <a:pt x="10" y="50"/>
                    <a:pt x="0" y="114"/>
                    <a:pt x="32" y="168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1817744" y="1692092"/>
              <a:ext cx="154763" cy="218615"/>
            </a:xfrm>
            <a:custGeom>
              <a:rect b="b" l="l" r="r" t="t"/>
              <a:pathLst>
                <a:path extrusionOk="0" h="184" w="130">
                  <a:moveTo>
                    <a:pt x="25" y="123"/>
                  </a:moveTo>
                  <a:cubicBezTo>
                    <a:pt x="0" y="80"/>
                    <a:pt x="1" y="31"/>
                    <a:pt x="23" y="0"/>
                  </a:cubicBezTo>
                  <a:cubicBezTo>
                    <a:pt x="55" y="6"/>
                    <a:pt x="86" y="28"/>
                    <a:pt x="106" y="62"/>
                  </a:cubicBezTo>
                  <a:cubicBezTo>
                    <a:pt x="130" y="104"/>
                    <a:pt x="129" y="153"/>
                    <a:pt x="107" y="184"/>
                  </a:cubicBezTo>
                  <a:cubicBezTo>
                    <a:pt x="76" y="179"/>
                    <a:pt x="44" y="157"/>
                    <a:pt x="25" y="123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2660822" y="1637979"/>
              <a:ext cx="260824" cy="292209"/>
            </a:xfrm>
            <a:custGeom>
              <a:rect b="b" l="l" r="r" t="t"/>
              <a:pathLst>
                <a:path extrusionOk="0" h="245" w="219">
                  <a:moveTo>
                    <a:pt x="187" y="168"/>
                  </a:moveTo>
                  <a:cubicBezTo>
                    <a:pt x="156" y="222"/>
                    <a:pt x="96" y="245"/>
                    <a:pt x="53" y="221"/>
                  </a:cubicBezTo>
                  <a:cubicBezTo>
                    <a:pt x="10" y="196"/>
                    <a:pt x="0" y="132"/>
                    <a:pt x="32" y="78"/>
                  </a:cubicBezTo>
                  <a:cubicBezTo>
                    <a:pt x="63" y="24"/>
                    <a:pt x="123" y="0"/>
                    <a:pt x="166" y="25"/>
                  </a:cubicBezTo>
                  <a:cubicBezTo>
                    <a:pt x="209" y="50"/>
                    <a:pt x="219" y="114"/>
                    <a:pt x="187" y="168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2759307" y="1692092"/>
              <a:ext cx="154763" cy="218615"/>
            </a:xfrm>
            <a:custGeom>
              <a:rect b="b" l="l" r="r" t="t"/>
              <a:pathLst>
                <a:path extrusionOk="0" h="184" w="130">
                  <a:moveTo>
                    <a:pt x="105" y="123"/>
                  </a:moveTo>
                  <a:cubicBezTo>
                    <a:pt x="130" y="80"/>
                    <a:pt x="129" y="31"/>
                    <a:pt x="107" y="0"/>
                  </a:cubicBezTo>
                  <a:cubicBezTo>
                    <a:pt x="75" y="6"/>
                    <a:pt x="44" y="28"/>
                    <a:pt x="24" y="62"/>
                  </a:cubicBezTo>
                  <a:cubicBezTo>
                    <a:pt x="0" y="104"/>
                    <a:pt x="0" y="153"/>
                    <a:pt x="23" y="184"/>
                  </a:cubicBezTo>
                  <a:cubicBezTo>
                    <a:pt x="54" y="179"/>
                    <a:pt x="86" y="157"/>
                    <a:pt x="105" y="123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1980082" y="1184514"/>
              <a:ext cx="773814" cy="1076845"/>
            </a:xfrm>
            <a:custGeom>
              <a:rect b="b" l="l" r="r" t="t"/>
              <a:pathLst>
                <a:path extrusionOk="0" h="904" w="650">
                  <a:moveTo>
                    <a:pt x="549" y="36"/>
                  </a:moveTo>
                  <a:cubicBezTo>
                    <a:pt x="510" y="71"/>
                    <a:pt x="413" y="148"/>
                    <a:pt x="320" y="176"/>
                  </a:cubicBezTo>
                  <a:cubicBezTo>
                    <a:pt x="197" y="213"/>
                    <a:pt x="346" y="0"/>
                    <a:pt x="346" y="0"/>
                  </a:cubicBezTo>
                  <a:cubicBezTo>
                    <a:pt x="346" y="0"/>
                    <a:pt x="137" y="189"/>
                    <a:pt x="9" y="215"/>
                  </a:cubicBezTo>
                  <a:cubicBezTo>
                    <a:pt x="3" y="246"/>
                    <a:pt x="0" y="280"/>
                    <a:pt x="1" y="318"/>
                  </a:cubicBezTo>
                  <a:cubicBezTo>
                    <a:pt x="9" y="686"/>
                    <a:pt x="81" y="774"/>
                    <a:pt x="227" y="869"/>
                  </a:cubicBezTo>
                  <a:cubicBezTo>
                    <a:pt x="296" y="904"/>
                    <a:pt x="324" y="896"/>
                    <a:pt x="324" y="896"/>
                  </a:cubicBezTo>
                  <a:cubicBezTo>
                    <a:pt x="324" y="896"/>
                    <a:pt x="352" y="904"/>
                    <a:pt x="421" y="869"/>
                  </a:cubicBezTo>
                  <a:cubicBezTo>
                    <a:pt x="567" y="774"/>
                    <a:pt x="639" y="686"/>
                    <a:pt x="647" y="318"/>
                  </a:cubicBezTo>
                  <a:cubicBezTo>
                    <a:pt x="650" y="181"/>
                    <a:pt x="606" y="93"/>
                    <a:pt x="549" y="36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2042853" y="1649884"/>
              <a:ext cx="202382" cy="66018"/>
            </a:xfrm>
            <a:custGeom>
              <a:rect b="b" l="l" r="r" t="t"/>
              <a:pathLst>
                <a:path extrusionOk="0" h="55" w="170">
                  <a:moveTo>
                    <a:pt x="170" y="55"/>
                  </a:moveTo>
                  <a:cubicBezTo>
                    <a:pt x="156" y="47"/>
                    <a:pt x="142" y="41"/>
                    <a:pt x="129" y="36"/>
                  </a:cubicBezTo>
                  <a:cubicBezTo>
                    <a:pt x="115" y="30"/>
                    <a:pt x="101" y="27"/>
                    <a:pt x="87" y="25"/>
                  </a:cubicBezTo>
                  <a:cubicBezTo>
                    <a:pt x="73" y="24"/>
                    <a:pt x="59" y="24"/>
                    <a:pt x="45" y="26"/>
                  </a:cubicBezTo>
                  <a:cubicBezTo>
                    <a:pt x="30" y="28"/>
                    <a:pt x="15" y="32"/>
                    <a:pt x="0" y="36"/>
                  </a:cubicBezTo>
                  <a:cubicBezTo>
                    <a:pt x="10" y="24"/>
                    <a:pt x="24" y="15"/>
                    <a:pt x="40" y="9"/>
                  </a:cubicBezTo>
                  <a:cubicBezTo>
                    <a:pt x="55" y="3"/>
                    <a:pt x="73" y="0"/>
                    <a:pt x="90" y="2"/>
                  </a:cubicBezTo>
                  <a:cubicBezTo>
                    <a:pt x="107" y="4"/>
                    <a:pt x="123" y="10"/>
                    <a:pt x="137" y="19"/>
                  </a:cubicBezTo>
                  <a:cubicBezTo>
                    <a:pt x="151" y="29"/>
                    <a:pt x="163" y="41"/>
                    <a:pt x="170" y="5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2221426" y="1959409"/>
              <a:ext cx="305196" cy="40044"/>
            </a:xfrm>
            <a:custGeom>
              <a:rect b="b" l="l" r="r" t="t"/>
              <a:pathLst>
                <a:path extrusionOk="0" h="34" w="256">
                  <a:moveTo>
                    <a:pt x="0" y="6"/>
                  </a:moveTo>
                  <a:cubicBezTo>
                    <a:pt x="0" y="6"/>
                    <a:pt x="53" y="34"/>
                    <a:pt x="128" y="34"/>
                  </a:cubicBezTo>
                  <a:cubicBezTo>
                    <a:pt x="166" y="34"/>
                    <a:pt x="210" y="27"/>
                    <a:pt x="256" y="6"/>
                  </a:cubicBezTo>
                  <a:cubicBezTo>
                    <a:pt x="253" y="0"/>
                    <a:pt x="253" y="0"/>
                    <a:pt x="253" y="0"/>
                  </a:cubicBezTo>
                  <a:cubicBezTo>
                    <a:pt x="208" y="21"/>
                    <a:pt x="166" y="28"/>
                    <a:pt x="128" y="28"/>
                  </a:cubicBezTo>
                  <a:cubicBezTo>
                    <a:pt x="91" y="28"/>
                    <a:pt x="60" y="21"/>
                    <a:pt x="38" y="14"/>
                  </a:cubicBezTo>
                  <a:cubicBezTo>
                    <a:pt x="27" y="11"/>
                    <a:pt x="18" y="7"/>
                    <a:pt x="12" y="5"/>
                  </a:cubicBezTo>
                  <a:cubicBezTo>
                    <a:pt x="9" y="3"/>
                    <a:pt x="7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</a:path>
              </a:pathLst>
            </a:custGeom>
            <a:solidFill>
              <a:srgbClr val="AB2D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2485497" y="1649884"/>
              <a:ext cx="203464" cy="66018"/>
            </a:xfrm>
            <a:custGeom>
              <a:rect b="b" l="l" r="r" t="t"/>
              <a:pathLst>
                <a:path extrusionOk="0" h="55" w="170">
                  <a:moveTo>
                    <a:pt x="0" y="55"/>
                  </a:moveTo>
                  <a:cubicBezTo>
                    <a:pt x="7" y="41"/>
                    <a:pt x="19" y="29"/>
                    <a:pt x="33" y="19"/>
                  </a:cubicBezTo>
                  <a:cubicBezTo>
                    <a:pt x="47" y="10"/>
                    <a:pt x="63" y="4"/>
                    <a:pt x="80" y="2"/>
                  </a:cubicBezTo>
                  <a:cubicBezTo>
                    <a:pt x="97" y="0"/>
                    <a:pt x="114" y="3"/>
                    <a:pt x="130" y="9"/>
                  </a:cubicBezTo>
                  <a:cubicBezTo>
                    <a:pt x="146" y="15"/>
                    <a:pt x="160" y="24"/>
                    <a:pt x="170" y="36"/>
                  </a:cubicBezTo>
                  <a:cubicBezTo>
                    <a:pt x="155" y="32"/>
                    <a:pt x="140" y="28"/>
                    <a:pt x="125" y="26"/>
                  </a:cubicBezTo>
                  <a:cubicBezTo>
                    <a:pt x="111" y="24"/>
                    <a:pt x="97" y="24"/>
                    <a:pt x="83" y="25"/>
                  </a:cubicBezTo>
                  <a:cubicBezTo>
                    <a:pt x="69" y="27"/>
                    <a:pt x="55" y="30"/>
                    <a:pt x="41" y="36"/>
                  </a:cubicBezTo>
                  <a:cubicBezTo>
                    <a:pt x="28" y="41"/>
                    <a:pt x="14" y="47"/>
                    <a:pt x="0" y="5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2345885" y="1729970"/>
              <a:ext cx="80087" cy="192641"/>
            </a:xfrm>
            <a:custGeom>
              <a:rect b="b" l="l" r="r" t="t"/>
              <a:pathLst>
                <a:path extrusionOk="0" h="162" w="68">
                  <a:moveTo>
                    <a:pt x="2" y="0"/>
                  </a:moveTo>
                  <a:cubicBezTo>
                    <a:pt x="2" y="0"/>
                    <a:pt x="0" y="61"/>
                    <a:pt x="0" y="108"/>
                  </a:cubicBezTo>
                  <a:cubicBezTo>
                    <a:pt x="0" y="120"/>
                    <a:pt x="0" y="131"/>
                    <a:pt x="1" y="140"/>
                  </a:cubicBezTo>
                  <a:cubicBezTo>
                    <a:pt x="1" y="149"/>
                    <a:pt x="1" y="155"/>
                    <a:pt x="2" y="159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5" y="158"/>
                    <a:pt x="68" y="144"/>
                    <a:pt x="68" y="143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40"/>
                    <a:pt x="52" y="152"/>
                    <a:pt x="5" y="156"/>
                  </a:cubicBezTo>
                  <a:cubicBezTo>
                    <a:pt x="5" y="159"/>
                    <a:pt x="5" y="159"/>
                    <a:pt x="5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7" y="155"/>
                    <a:pt x="7" y="148"/>
                    <a:pt x="6" y="139"/>
                  </a:cubicBezTo>
                  <a:cubicBezTo>
                    <a:pt x="6" y="131"/>
                    <a:pt x="6" y="120"/>
                    <a:pt x="6" y="108"/>
                  </a:cubicBezTo>
                  <a:cubicBezTo>
                    <a:pt x="6" y="85"/>
                    <a:pt x="6" y="57"/>
                    <a:pt x="7" y="36"/>
                  </a:cubicBezTo>
                  <a:cubicBezTo>
                    <a:pt x="7" y="26"/>
                    <a:pt x="7" y="17"/>
                    <a:pt x="7" y="10"/>
                  </a:cubicBezTo>
                  <a:cubicBezTo>
                    <a:pt x="8" y="4"/>
                    <a:pt x="8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B2D2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2469263" y="1396636"/>
              <a:ext cx="244590" cy="224027"/>
            </a:xfrm>
            <a:custGeom>
              <a:rect b="b" l="l" r="r" t="t"/>
              <a:pathLst>
                <a:path extrusionOk="0" h="188" w="205">
                  <a:moveTo>
                    <a:pt x="0" y="75"/>
                  </a:moveTo>
                  <a:cubicBezTo>
                    <a:pt x="0" y="75"/>
                    <a:pt x="112" y="88"/>
                    <a:pt x="159" y="144"/>
                  </a:cubicBezTo>
                  <a:cubicBezTo>
                    <a:pt x="202" y="188"/>
                    <a:pt x="205" y="86"/>
                    <a:pt x="148" y="48"/>
                  </a:cubicBezTo>
                  <a:cubicBezTo>
                    <a:pt x="89" y="9"/>
                    <a:pt x="0" y="0"/>
                    <a:pt x="0" y="7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2017962" y="1396636"/>
              <a:ext cx="243508" cy="224027"/>
            </a:xfrm>
            <a:custGeom>
              <a:rect b="b" l="l" r="r" t="t"/>
              <a:pathLst>
                <a:path extrusionOk="0" h="188" w="205">
                  <a:moveTo>
                    <a:pt x="205" y="75"/>
                  </a:moveTo>
                  <a:cubicBezTo>
                    <a:pt x="205" y="75"/>
                    <a:pt x="93" y="88"/>
                    <a:pt x="46" y="144"/>
                  </a:cubicBezTo>
                  <a:cubicBezTo>
                    <a:pt x="3" y="188"/>
                    <a:pt x="0" y="86"/>
                    <a:pt x="57" y="48"/>
                  </a:cubicBezTo>
                  <a:cubicBezTo>
                    <a:pt x="116" y="9"/>
                    <a:pt x="205" y="0"/>
                    <a:pt x="205" y="7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2906494" y="2380406"/>
              <a:ext cx="921001" cy="2165594"/>
            </a:xfrm>
            <a:custGeom>
              <a:rect b="b" l="l" r="r" t="t"/>
              <a:pathLst>
                <a:path extrusionOk="0" h="1816" w="773">
                  <a:moveTo>
                    <a:pt x="0" y="99"/>
                  </a:moveTo>
                  <a:cubicBezTo>
                    <a:pt x="0" y="99"/>
                    <a:pt x="274" y="0"/>
                    <a:pt x="378" y="321"/>
                  </a:cubicBezTo>
                  <a:cubicBezTo>
                    <a:pt x="493" y="670"/>
                    <a:pt x="773" y="1174"/>
                    <a:pt x="771" y="1510"/>
                  </a:cubicBezTo>
                  <a:cubicBezTo>
                    <a:pt x="769" y="1810"/>
                    <a:pt x="678" y="1816"/>
                    <a:pt x="678" y="1816"/>
                  </a:cubicBezTo>
                  <a:cubicBezTo>
                    <a:pt x="336" y="1348"/>
                    <a:pt x="336" y="1348"/>
                    <a:pt x="336" y="1348"/>
                  </a:cubicBezTo>
                  <a:cubicBezTo>
                    <a:pt x="152" y="1011"/>
                    <a:pt x="152" y="1011"/>
                    <a:pt x="152" y="1011"/>
                  </a:cubicBezTo>
                  <a:cubicBezTo>
                    <a:pt x="152" y="1011"/>
                    <a:pt x="65" y="310"/>
                    <a:pt x="0" y="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2365366" y="2386900"/>
              <a:ext cx="400435" cy="461041"/>
            </a:xfrm>
            <a:custGeom>
              <a:rect b="b" l="l" r="r" t="t"/>
              <a:pathLst>
                <a:path extrusionOk="0" h="387" w="336">
                  <a:moveTo>
                    <a:pt x="0" y="387"/>
                  </a:moveTo>
                  <a:cubicBezTo>
                    <a:pt x="49" y="155"/>
                    <a:pt x="49" y="155"/>
                    <a:pt x="49" y="155"/>
                  </a:cubicBezTo>
                  <a:cubicBezTo>
                    <a:pt x="49" y="155"/>
                    <a:pt x="199" y="100"/>
                    <a:pt x="243" y="0"/>
                  </a:cubicBezTo>
                  <a:cubicBezTo>
                    <a:pt x="321" y="50"/>
                    <a:pt x="336" y="131"/>
                    <a:pt x="336" y="131"/>
                  </a:cubicBezTo>
                  <a:cubicBezTo>
                    <a:pt x="168" y="334"/>
                    <a:pt x="168" y="334"/>
                    <a:pt x="168" y="334"/>
                  </a:cubicBezTo>
                  <a:cubicBezTo>
                    <a:pt x="122" y="261"/>
                    <a:pt x="122" y="261"/>
                    <a:pt x="122" y="261"/>
                  </a:cubicBezTo>
                  <a:cubicBezTo>
                    <a:pt x="0" y="387"/>
                    <a:pt x="0" y="387"/>
                    <a:pt x="0" y="3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2419479" y="2568718"/>
              <a:ext cx="96321" cy="133118"/>
            </a:xfrm>
            <a:custGeom>
              <a:rect b="b" l="l" r="r" t="t"/>
              <a:pathLst>
                <a:path extrusionOk="0" h="123" w="89">
                  <a:moveTo>
                    <a:pt x="89" y="117"/>
                  </a:moveTo>
                  <a:lnTo>
                    <a:pt x="9" y="0"/>
                  </a:lnTo>
                  <a:lnTo>
                    <a:pt x="0" y="6"/>
                  </a:lnTo>
                  <a:lnTo>
                    <a:pt x="81" y="123"/>
                  </a:lnTo>
                  <a:lnTo>
                    <a:pt x="89" y="117"/>
                  </a:lnTo>
                  <a:close/>
                </a:path>
              </a:pathLst>
            </a:custGeom>
            <a:solidFill>
              <a:srgbClr val="510A0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2419479" y="2568718"/>
              <a:ext cx="96321" cy="133118"/>
            </a:xfrm>
            <a:custGeom>
              <a:rect b="b" l="l" r="r" t="t"/>
              <a:pathLst>
                <a:path extrusionOk="0" h="123" w="89">
                  <a:moveTo>
                    <a:pt x="89" y="117"/>
                  </a:moveTo>
                  <a:lnTo>
                    <a:pt x="9" y="0"/>
                  </a:lnTo>
                  <a:lnTo>
                    <a:pt x="0" y="6"/>
                  </a:lnTo>
                  <a:lnTo>
                    <a:pt x="81" y="12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1964931" y="2386900"/>
              <a:ext cx="400435" cy="461041"/>
            </a:xfrm>
            <a:custGeom>
              <a:rect b="b" l="l" r="r" t="t"/>
              <a:pathLst>
                <a:path extrusionOk="0" h="387" w="336">
                  <a:moveTo>
                    <a:pt x="336" y="387"/>
                  </a:moveTo>
                  <a:cubicBezTo>
                    <a:pt x="287" y="155"/>
                    <a:pt x="287" y="155"/>
                    <a:pt x="287" y="155"/>
                  </a:cubicBezTo>
                  <a:cubicBezTo>
                    <a:pt x="287" y="155"/>
                    <a:pt x="137" y="100"/>
                    <a:pt x="93" y="0"/>
                  </a:cubicBezTo>
                  <a:cubicBezTo>
                    <a:pt x="15" y="50"/>
                    <a:pt x="0" y="131"/>
                    <a:pt x="0" y="131"/>
                  </a:cubicBezTo>
                  <a:cubicBezTo>
                    <a:pt x="168" y="334"/>
                    <a:pt x="168" y="334"/>
                    <a:pt x="168" y="334"/>
                  </a:cubicBezTo>
                  <a:cubicBezTo>
                    <a:pt x="213" y="261"/>
                    <a:pt x="213" y="261"/>
                    <a:pt x="213" y="261"/>
                  </a:cubicBezTo>
                  <a:cubicBezTo>
                    <a:pt x="336" y="387"/>
                    <a:pt x="336" y="387"/>
                    <a:pt x="336" y="38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2090473" y="1184514"/>
              <a:ext cx="660177" cy="1036801"/>
            </a:xfrm>
            <a:custGeom>
              <a:rect b="b" l="l" r="r" t="t"/>
              <a:pathLst>
                <a:path extrusionOk="0" h="870" w="554">
                  <a:moveTo>
                    <a:pt x="238" y="678"/>
                  </a:moveTo>
                  <a:cubicBezTo>
                    <a:pt x="276" y="678"/>
                    <a:pt x="318" y="671"/>
                    <a:pt x="363" y="650"/>
                  </a:cubicBezTo>
                  <a:cubicBezTo>
                    <a:pt x="366" y="656"/>
                    <a:pt x="366" y="656"/>
                    <a:pt x="366" y="656"/>
                  </a:cubicBezTo>
                  <a:cubicBezTo>
                    <a:pt x="320" y="677"/>
                    <a:pt x="276" y="684"/>
                    <a:pt x="238" y="684"/>
                  </a:cubicBezTo>
                  <a:cubicBezTo>
                    <a:pt x="163" y="684"/>
                    <a:pt x="110" y="656"/>
                    <a:pt x="110" y="656"/>
                  </a:cubicBezTo>
                  <a:cubicBezTo>
                    <a:pt x="110" y="656"/>
                    <a:pt x="110" y="656"/>
                    <a:pt x="110" y="656"/>
                  </a:cubicBezTo>
                  <a:cubicBezTo>
                    <a:pt x="113" y="650"/>
                    <a:pt x="113" y="650"/>
                    <a:pt x="113" y="650"/>
                  </a:cubicBezTo>
                  <a:cubicBezTo>
                    <a:pt x="113" y="650"/>
                    <a:pt x="113" y="651"/>
                    <a:pt x="114" y="651"/>
                  </a:cubicBezTo>
                  <a:cubicBezTo>
                    <a:pt x="114" y="651"/>
                    <a:pt x="114" y="651"/>
                    <a:pt x="115" y="652"/>
                  </a:cubicBezTo>
                  <a:cubicBezTo>
                    <a:pt x="117" y="652"/>
                    <a:pt x="119" y="653"/>
                    <a:pt x="122" y="655"/>
                  </a:cubicBezTo>
                  <a:cubicBezTo>
                    <a:pt x="128" y="657"/>
                    <a:pt x="137" y="661"/>
                    <a:pt x="148" y="664"/>
                  </a:cubicBezTo>
                  <a:cubicBezTo>
                    <a:pt x="170" y="671"/>
                    <a:pt x="201" y="678"/>
                    <a:pt x="238" y="678"/>
                  </a:cubicBezTo>
                  <a:moveTo>
                    <a:pt x="216" y="620"/>
                  </a:moveTo>
                  <a:cubicBezTo>
                    <a:pt x="216" y="617"/>
                    <a:pt x="216" y="617"/>
                    <a:pt x="216" y="617"/>
                  </a:cubicBezTo>
                  <a:cubicBezTo>
                    <a:pt x="215" y="613"/>
                    <a:pt x="215" y="607"/>
                    <a:pt x="215" y="598"/>
                  </a:cubicBezTo>
                  <a:cubicBezTo>
                    <a:pt x="214" y="589"/>
                    <a:pt x="214" y="578"/>
                    <a:pt x="214" y="566"/>
                  </a:cubicBezTo>
                  <a:cubicBezTo>
                    <a:pt x="214" y="519"/>
                    <a:pt x="216" y="458"/>
                    <a:pt x="216" y="458"/>
                  </a:cubicBezTo>
                  <a:cubicBezTo>
                    <a:pt x="222" y="458"/>
                    <a:pt x="222" y="458"/>
                    <a:pt x="222" y="458"/>
                  </a:cubicBezTo>
                  <a:cubicBezTo>
                    <a:pt x="222" y="458"/>
                    <a:pt x="222" y="462"/>
                    <a:pt x="221" y="468"/>
                  </a:cubicBezTo>
                  <a:cubicBezTo>
                    <a:pt x="221" y="475"/>
                    <a:pt x="221" y="484"/>
                    <a:pt x="221" y="494"/>
                  </a:cubicBezTo>
                  <a:cubicBezTo>
                    <a:pt x="220" y="515"/>
                    <a:pt x="220" y="543"/>
                    <a:pt x="220" y="566"/>
                  </a:cubicBezTo>
                  <a:cubicBezTo>
                    <a:pt x="220" y="578"/>
                    <a:pt x="220" y="589"/>
                    <a:pt x="220" y="597"/>
                  </a:cubicBezTo>
                  <a:cubicBezTo>
                    <a:pt x="221" y="604"/>
                    <a:pt x="221" y="610"/>
                    <a:pt x="221" y="614"/>
                  </a:cubicBezTo>
                  <a:cubicBezTo>
                    <a:pt x="267" y="610"/>
                    <a:pt x="278" y="598"/>
                    <a:pt x="278" y="598"/>
                  </a:cubicBezTo>
                  <a:cubicBezTo>
                    <a:pt x="279" y="598"/>
                    <a:pt x="279" y="598"/>
                    <a:pt x="279" y="598"/>
                  </a:cubicBezTo>
                  <a:cubicBezTo>
                    <a:pt x="282" y="601"/>
                    <a:pt x="282" y="601"/>
                    <a:pt x="282" y="601"/>
                  </a:cubicBezTo>
                  <a:cubicBezTo>
                    <a:pt x="282" y="602"/>
                    <a:pt x="269" y="616"/>
                    <a:pt x="219" y="620"/>
                  </a:cubicBezTo>
                  <a:cubicBezTo>
                    <a:pt x="216" y="620"/>
                    <a:pt x="216" y="620"/>
                    <a:pt x="216" y="620"/>
                  </a:cubicBezTo>
                  <a:moveTo>
                    <a:pt x="253" y="0"/>
                  </a:moveTo>
                  <a:cubicBezTo>
                    <a:pt x="253" y="0"/>
                    <a:pt x="122" y="118"/>
                    <a:pt x="4" y="180"/>
                  </a:cubicBezTo>
                  <a:cubicBezTo>
                    <a:pt x="3" y="193"/>
                    <a:pt x="1" y="208"/>
                    <a:pt x="0" y="223"/>
                  </a:cubicBezTo>
                  <a:cubicBezTo>
                    <a:pt x="26" y="207"/>
                    <a:pt x="58" y="197"/>
                    <a:pt x="85" y="197"/>
                  </a:cubicBezTo>
                  <a:cubicBezTo>
                    <a:pt x="118" y="197"/>
                    <a:pt x="144" y="212"/>
                    <a:pt x="144" y="253"/>
                  </a:cubicBezTo>
                  <a:cubicBezTo>
                    <a:pt x="144" y="253"/>
                    <a:pt x="105" y="257"/>
                    <a:pt x="64" y="272"/>
                  </a:cubicBezTo>
                  <a:cubicBezTo>
                    <a:pt x="137" y="285"/>
                    <a:pt x="192" y="349"/>
                    <a:pt x="192" y="425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92" y="425"/>
                    <a:pt x="192" y="425"/>
                    <a:pt x="192" y="425"/>
                  </a:cubicBezTo>
                  <a:cubicBezTo>
                    <a:pt x="192" y="425"/>
                    <a:pt x="192" y="425"/>
                    <a:pt x="192" y="426"/>
                  </a:cubicBezTo>
                  <a:cubicBezTo>
                    <a:pt x="192" y="426"/>
                    <a:pt x="192" y="426"/>
                    <a:pt x="192" y="426"/>
                  </a:cubicBezTo>
                  <a:cubicBezTo>
                    <a:pt x="192" y="426"/>
                    <a:pt x="192" y="426"/>
                    <a:pt x="192" y="426"/>
                  </a:cubicBezTo>
                  <a:cubicBezTo>
                    <a:pt x="191" y="511"/>
                    <a:pt x="122" y="580"/>
                    <a:pt x="37" y="580"/>
                  </a:cubicBezTo>
                  <a:cubicBezTo>
                    <a:pt x="34" y="580"/>
                    <a:pt x="31" y="580"/>
                    <a:pt x="28" y="580"/>
                  </a:cubicBezTo>
                  <a:cubicBezTo>
                    <a:pt x="68" y="717"/>
                    <a:pt x="154" y="839"/>
                    <a:pt x="327" y="870"/>
                  </a:cubicBezTo>
                  <a:cubicBezTo>
                    <a:pt x="328" y="869"/>
                    <a:pt x="328" y="869"/>
                    <a:pt x="328" y="869"/>
                  </a:cubicBezTo>
                  <a:cubicBezTo>
                    <a:pt x="440" y="796"/>
                    <a:pt x="509" y="727"/>
                    <a:pt x="538" y="531"/>
                  </a:cubicBezTo>
                  <a:cubicBezTo>
                    <a:pt x="510" y="561"/>
                    <a:pt x="470" y="580"/>
                    <a:pt x="425" y="580"/>
                  </a:cubicBezTo>
                  <a:cubicBezTo>
                    <a:pt x="339" y="580"/>
                    <a:pt x="270" y="511"/>
                    <a:pt x="270" y="425"/>
                  </a:cubicBezTo>
                  <a:cubicBezTo>
                    <a:pt x="270" y="349"/>
                    <a:pt x="325" y="285"/>
                    <a:pt x="398" y="272"/>
                  </a:cubicBezTo>
                  <a:cubicBezTo>
                    <a:pt x="357" y="257"/>
                    <a:pt x="318" y="253"/>
                    <a:pt x="318" y="253"/>
                  </a:cubicBezTo>
                  <a:cubicBezTo>
                    <a:pt x="318" y="212"/>
                    <a:pt x="344" y="197"/>
                    <a:pt x="377" y="197"/>
                  </a:cubicBezTo>
                  <a:cubicBezTo>
                    <a:pt x="406" y="197"/>
                    <a:pt x="439" y="208"/>
                    <a:pt x="466" y="226"/>
                  </a:cubicBezTo>
                  <a:cubicBezTo>
                    <a:pt x="491" y="242"/>
                    <a:pt x="504" y="271"/>
                    <a:pt x="508" y="294"/>
                  </a:cubicBezTo>
                  <a:cubicBezTo>
                    <a:pt x="526" y="305"/>
                    <a:pt x="542" y="320"/>
                    <a:pt x="554" y="338"/>
                  </a:cubicBezTo>
                  <a:cubicBezTo>
                    <a:pt x="554" y="331"/>
                    <a:pt x="554" y="325"/>
                    <a:pt x="554" y="318"/>
                  </a:cubicBezTo>
                  <a:cubicBezTo>
                    <a:pt x="554" y="314"/>
                    <a:pt x="554" y="309"/>
                    <a:pt x="554" y="305"/>
                  </a:cubicBezTo>
                  <a:cubicBezTo>
                    <a:pt x="554" y="175"/>
                    <a:pt x="511" y="91"/>
                    <a:pt x="456" y="36"/>
                  </a:cubicBezTo>
                  <a:cubicBezTo>
                    <a:pt x="417" y="71"/>
                    <a:pt x="320" y="148"/>
                    <a:pt x="227" y="176"/>
                  </a:cubicBezTo>
                  <a:cubicBezTo>
                    <a:pt x="217" y="179"/>
                    <a:pt x="209" y="180"/>
                    <a:pt x="202" y="180"/>
                  </a:cubicBezTo>
                  <a:cubicBezTo>
                    <a:pt x="185" y="180"/>
                    <a:pt x="178" y="171"/>
                    <a:pt x="178" y="156"/>
                  </a:cubicBezTo>
                  <a:cubicBezTo>
                    <a:pt x="178" y="107"/>
                    <a:pt x="253" y="0"/>
                    <a:pt x="253" y="0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2221426" y="1959409"/>
              <a:ext cx="305196" cy="40044"/>
            </a:xfrm>
            <a:custGeom>
              <a:rect b="b" l="l" r="r" t="t"/>
              <a:pathLst>
                <a:path extrusionOk="0" h="34" w="256">
                  <a:moveTo>
                    <a:pt x="253" y="0"/>
                  </a:moveTo>
                  <a:cubicBezTo>
                    <a:pt x="208" y="21"/>
                    <a:pt x="166" y="28"/>
                    <a:pt x="128" y="28"/>
                  </a:cubicBezTo>
                  <a:cubicBezTo>
                    <a:pt x="91" y="28"/>
                    <a:pt x="60" y="21"/>
                    <a:pt x="38" y="14"/>
                  </a:cubicBezTo>
                  <a:cubicBezTo>
                    <a:pt x="27" y="11"/>
                    <a:pt x="18" y="7"/>
                    <a:pt x="12" y="5"/>
                  </a:cubicBezTo>
                  <a:cubicBezTo>
                    <a:pt x="9" y="3"/>
                    <a:pt x="7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53" y="34"/>
                    <a:pt x="128" y="34"/>
                  </a:cubicBezTo>
                  <a:cubicBezTo>
                    <a:pt x="166" y="34"/>
                    <a:pt x="210" y="27"/>
                    <a:pt x="256" y="6"/>
                  </a:cubicBezTo>
                  <a:cubicBezTo>
                    <a:pt x="253" y="0"/>
                    <a:pt x="253" y="0"/>
                    <a:pt x="253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2345885" y="1729970"/>
              <a:ext cx="80087" cy="192641"/>
            </a:xfrm>
            <a:custGeom>
              <a:rect b="b" l="l" r="r" t="t"/>
              <a:pathLst>
                <a:path extrusionOk="0" h="162" w="68">
                  <a:moveTo>
                    <a:pt x="2" y="0"/>
                  </a:moveTo>
                  <a:cubicBezTo>
                    <a:pt x="2" y="0"/>
                    <a:pt x="0" y="61"/>
                    <a:pt x="0" y="108"/>
                  </a:cubicBezTo>
                  <a:cubicBezTo>
                    <a:pt x="0" y="120"/>
                    <a:pt x="0" y="131"/>
                    <a:pt x="1" y="140"/>
                  </a:cubicBezTo>
                  <a:cubicBezTo>
                    <a:pt x="1" y="149"/>
                    <a:pt x="1" y="155"/>
                    <a:pt x="2" y="159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5" y="158"/>
                    <a:pt x="68" y="144"/>
                    <a:pt x="68" y="143"/>
                  </a:cubicBezTo>
                  <a:cubicBezTo>
                    <a:pt x="65" y="140"/>
                    <a:pt x="65" y="140"/>
                    <a:pt x="65" y="140"/>
                  </a:cubicBezTo>
                  <a:cubicBezTo>
                    <a:pt x="64" y="140"/>
                    <a:pt x="64" y="140"/>
                    <a:pt x="64" y="140"/>
                  </a:cubicBezTo>
                  <a:cubicBezTo>
                    <a:pt x="64" y="140"/>
                    <a:pt x="53" y="152"/>
                    <a:pt x="7" y="156"/>
                  </a:cubicBezTo>
                  <a:cubicBezTo>
                    <a:pt x="7" y="152"/>
                    <a:pt x="7" y="146"/>
                    <a:pt x="6" y="139"/>
                  </a:cubicBezTo>
                  <a:cubicBezTo>
                    <a:pt x="6" y="131"/>
                    <a:pt x="6" y="120"/>
                    <a:pt x="6" y="108"/>
                  </a:cubicBezTo>
                  <a:cubicBezTo>
                    <a:pt x="6" y="85"/>
                    <a:pt x="6" y="57"/>
                    <a:pt x="7" y="36"/>
                  </a:cubicBezTo>
                  <a:cubicBezTo>
                    <a:pt x="7" y="26"/>
                    <a:pt x="7" y="17"/>
                    <a:pt x="7" y="10"/>
                  </a:cubicBezTo>
                  <a:cubicBezTo>
                    <a:pt x="8" y="4"/>
                    <a:pt x="8" y="0"/>
                    <a:pt x="8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2469263" y="1419364"/>
              <a:ext cx="226192" cy="114719"/>
            </a:xfrm>
            <a:custGeom>
              <a:rect b="b" l="l" r="r" t="t"/>
              <a:pathLst>
                <a:path extrusionOk="0" h="97" w="190">
                  <a:moveTo>
                    <a:pt x="59" y="0"/>
                  </a:moveTo>
                  <a:cubicBezTo>
                    <a:pt x="26" y="0"/>
                    <a:pt x="0" y="15"/>
                    <a:pt x="0" y="56"/>
                  </a:cubicBezTo>
                  <a:cubicBezTo>
                    <a:pt x="0" y="56"/>
                    <a:pt x="39" y="60"/>
                    <a:pt x="80" y="75"/>
                  </a:cubicBezTo>
                  <a:cubicBezTo>
                    <a:pt x="88" y="74"/>
                    <a:pt x="96" y="73"/>
                    <a:pt x="105" y="73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5" y="73"/>
                    <a:pt x="105" y="73"/>
                    <a:pt x="106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06" y="73"/>
                    <a:pt x="106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38" y="73"/>
                    <a:pt x="166" y="82"/>
                    <a:pt x="190" y="97"/>
                  </a:cubicBezTo>
                  <a:cubicBezTo>
                    <a:pt x="186" y="74"/>
                    <a:pt x="173" y="45"/>
                    <a:pt x="148" y="29"/>
                  </a:cubicBezTo>
                  <a:cubicBezTo>
                    <a:pt x="121" y="11"/>
                    <a:pt x="88" y="0"/>
                    <a:pt x="59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2087226" y="1419364"/>
              <a:ext cx="174244" cy="91992"/>
            </a:xfrm>
            <a:custGeom>
              <a:rect b="b" l="l" r="r" t="t"/>
              <a:pathLst>
                <a:path extrusionOk="0" h="78" w="147">
                  <a:moveTo>
                    <a:pt x="88" y="0"/>
                  </a:moveTo>
                  <a:cubicBezTo>
                    <a:pt x="61" y="0"/>
                    <a:pt x="29" y="10"/>
                    <a:pt x="3" y="26"/>
                  </a:cubicBezTo>
                  <a:cubicBezTo>
                    <a:pt x="2" y="42"/>
                    <a:pt x="1" y="60"/>
                    <a:pt x="0" y="78"/>
                  </a:cubicBezTo>
                  <a:cubicBezTo>
                    <a:pt x="12" y="75"/>
                    <a:pt x="25" y="73"/>
                    <a:pt x="38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73"/>
                    <a:pt x="39" y="73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39" y="73"/>
                    <a:pt x="40" y="73"/>
                    <a:pt x="40" y="73"/>
                  </a:cubicBezTo>
                  <a:cubicBezTo>
                    <a:pt x="49" y="73"/>
                    <a:pt x="58" y="74"/>
                    <a:pt x="67" y="75"/>
                  </a:cubicBezTo>
                  <a:cubicBezTo>
                    <a:pt x="108" y="60"/>
                    <a:pt x="147" y="56"/>
                    <a:pt x="147" y="56"/>
                  </a:cubicBezTo>
                  <a:cubicBezTo>
                    <a:pt x="147" y="15"/>
                    <a:pt x="121" y="0"/>
                    <a:pt x="88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2216014" y="2568718"/>
              <a:ext cx="96321" cy="133118"/>
            </a:xfrm>
            <a:custGeom>
              <a:rect b="b" l="l" r="r" t="t"/>
              <a:pathLst>
                <a:path extrusionOk="0" h="123" w="89">
                  <a:moveTo>
                    <a:pt x="7" y="123"/>
                  </a:moveTo>
                  <a:lnTo>
                    <a:pt x="89" y="6"/>
                  </a:lnTo>
                  <a:lnTo>
                    <a:pt x="80" y="0"/>
                  </a:lnTo>
                  <a:lnTo>
                    <a:pt x="0" y="117"/>
                  </a:lnTo>
                  <a:lnTo>
                    <a:pt x="7" y="123"/>
                  </a:lnTo>
                  <a:close/>
                </a:path>
              </a:pathLst>
            </a:custGeom>
            <a:solidFill>
              <a:srgbClr val="510A0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2216014" y="2568718"/>
              <a:ext cx="96321" cy="133118"/>
            </a:xfrm>
            <a:custGeom>
              <a:rect b="b" l="l" r="r" t="t"/>
              <a:pathLst>
                <a:path extrusionOk="0" h="123" w="89">
                  <a:moveTo>
                    <a:pt x="7" y="123"/>
                  </a:moveTo>
                  <a:lnTo>
                    <a:pt x="89" y="6"/>
                  </a:lnTo>
                  <a:lnTo>
                    <a:pt x="80" y="0"/>
                  </a:lnTo>
                  <a:lnTo>
                    <a:pt x="0" y="117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2594804" y="1505944"/>
              <a:ext cx="2165" cy="0"/>
            </a:xfrm>
            <a:custGeom>
              <a:rect b="b" l="l" r="r" t="t"/>
              <a:pathLst>
                <a:path extrusionOk="0" h="120000" w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2731169" y="1692092"/>
              <a:ext cx="50866" cy="124460"/>
            </a:xfrm>
            <a:custGeom>
              <a:rect b="b" l="l" r="r" t="t"/>
              <a:pathLst>
                <a:path extrusionOk="0" h="105" w="42">
                  <a:moveTo>
                    <a:pt x="42" y="0"/>
                  </a:moveTo>
                  <a:cubicBezTo>
                    <a:pt x="42" y="14"/>
                    <a:pt x="40" y="29"/>
                    <a:pt x="36" y="42"/>
                  </a:cubicBezTo>
                  <a:cubicBezTo>
                    <a:pt x="27" y="46"/>
                    <a:pt x="17" y="50"/>
                    <a:pt x="7" y="52"/>
                  </a:cubicBezTo>
                  <a:cubicBezTo>
                    <a:pt x="5" y="71"/>
                    <a:pt x="3" y="89"/>
                    <a:pt x="0" y="105"/>
                  </a:cubicBezTo>
                  <a:cubicBezTo>
                    <a:pt x="26" y="78"/>
                    <a:pt x="42" y="41"/>
                    <a:pt x="42" y="0"/>
                  </a:cubicBezTo>
                </a:path>
              </a:pathLst>
            </a:custGeom>
            <a:solidFill>
              <a:srgbClr val="FFFFFF">
                <a:alpha val="240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9" name="Google Shape;699;p9"/>
            <p:cNvGrpSpPr/>
            <p:nvPr/>
          </p:nvGrpSpPr>
          <p:grpSpPr>
            <a:xfrm>
              <a:off x="2411903" y="1508109"/>
              <a:ext cx="327924" cy="366885"/>
              <a:chOff x="2411903" y="1508109"/>
              <a:chExt cx="327924" cy="366885"/>
            </a:xfrm>
          </p:grpSpPr>
          <p:sp>
            <p:nvSpPr>
              <p:cNvPr id="700" name="Google Shape;700;p9"/>
              <p:cNvSpPr/>
              <p:nvPr/>
            </p:nvSpPr>
            <p:spPr>
              <a:xfrm>
                <a:off x="2411903" y="1508109"/>
                <a:ext cx="327924" cy="366885"/>
              </a:xfrm>
              <a:custGeom>
                <a:rect b="b" l="l" r="r" t="t"/>
                <a:pathLst>
                  <a:path extrusionOk="0" h="308" w="275">
                    <a:moveTo>
                      <a:pt x="128" y="0"/>
                    </a:moveTo>
                    <a:cubicBezTo>
                      <a:pt x="55" y="13"/>
                      <a:pt x="0" y="77"/>
                      <a:pt x="0" y="153"/>
                    </a:cubicBezTo>
                    <a:cubicBezTo>
                      <a:pt x="0" y="239"/>
                      <a:pt x="69" y="308"/>
                      <a:pt x="155" y="308"/>
                    </a:cubicBezTo>
                    <a:cubicBezTo>
                      <a:pt x="200" y="308"/>
                      <a:pt x="240" y="289"/>
                      <a:pt x="268" y="259"/>
                    </a:cubicBezTo>
                    <a:cubicBezTo>
                      <a:pt x="271" y="243"/>
                      <a:pt x="273" y="225"/>
                      <a:pt x="275" y="206"/>
                    </a:cubicBezTo>
                    <a:cubicBezTo>
                      <a:pt x="261" y="210"/>
                      <a:pt x="247" y="212"/>
                      <a:pt x="232" y="212"/>
                    </a:cubicBezTo>
                    <a:cubicBezTo>
                      <a:pt x="181" y="212"/>
                      <a:pt x="135" y="190"/>
                      <a:pt x="104" y="155"/>
                    </a:cubicBezTo>
                    <a:cubicBezTo>
                      <a:pt x="103" y="155"/>
                      <a:pt x="103" y="155"/>
                      <a:pt x="103" y="155"/>
                    </a:cubicBezTo>
                    <a:cubicBezTo>
                      <a:pt x="90" y="160"/>
                      <a:pt x="76" y="166"/>
                      <a:pt x="62" y="174"/>
                    </a:cubicBezTo>
                    <a:cubicBezTo>
                      <a:pt x="69" y="161"/>
                      <a:pt x="80" y="149"/>
                      <a:pt x="92" y="140"/>
                    </a:cubicBezTo>
                    <a:cubicBezTo>
                      <a:pt x="71" y="112"/>
                      <a:pt x="59" y="76"/>
                      <a:pt x="59" y="38"/>
                    </a:cubicBezTo>
                    <a:cubicBezTo>
                      <a:pt x="59" y="36"/>
                      <a:pt x="59" y="34"/>
                      <a:pt x="59" y="31"/>
                    </a:cubicBezTo>
                    <a:cubicBezTo>
                      <a:pt x="79" y="16"/>
                      <a:pt x="102" y="5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2485497" y="1674776"/>
                <a:ext cx="50866" cy="41126"/>
              </a:xfrm>
              <a:custGeom>
                <a:rect b="b" l="l" r="r" t="t"/>
                <a:pathLst>
                  <a:path extrusionOk="0" h="34" w="42">
                    <a:moveTo>
                      <a:pt x="30" y="0"/>
                    </a:moveTo>
                    <a:cubicBezTo>
                      <a:pt x="18" y="9"/>
                      <a:pt x="7" y="21"/>
                      <a:pt x="0" y="34"/>
                    </a:cubicBezTo>
                    <a:cubicBezTo>
                      <a:pt x="14" y="26"/>
                      <a:pt x="28" y="20"/>
                      <a:pt x="41" y="15"/>
                    </a:cubicBezTo>
                    <a:cubicBezTo>
                      <a:pt x="41" y="15"/>
                      <a:pt x="41" y="15"/>
                      <a:pt x="42" y="15"/>
                    </a:cubicBezTo>
                    <a:cubicBezTo>
                      <a:pt x="38" y="10"/>
                      <a:pt x="34" y="5"/>
                      <a:pt x="30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2" name="Google Shape;702;p9"/>
            <p:cNvSpPr/>
            <p:nvPr/>
          </p:nvSpPr>
          <p:spPr>
            <a:xfrm>
              <a:off x="2564501" y="1505944"/>
              <a:ext cx="30303" cy="2165"/>
            </a:xfrm>
            <a:custGeom>
              <a:rect b="b" l="l" r="r" t="t"/>
              <a:pathLst>
                <a:path extrusionOk="0" h="2" w="25">
                  <a:moveTo>
                    <a:pt x="25" y="0"/>
                  </a:moveTo>
                  <a:cubicBezTo>
                    <a:pt x="16" y="0"/>
                    <a:pt x="8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8" y="1"/>
                    <a:pt x="16" y="0"/>
                    <a:pt x="25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2782035" y="169209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E8C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2594804" y="1505944"/>
              <a:ext cx="100650" cy="28139"/>
            </a:xfrm>
            <a:custGeom>
              <a:rect b="b" l="l" r="r" t="t"/>
              <a:pathLst>
                <a:path extrusionOk="0" h="24" w="8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0"/>
                    <a:pt x="61" y="9"/>
                    <a:pt x="85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61" y="9"/>
                    <a:pt x="33" y="0"/>
                    <a:pt x="2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2782035" y="1691009"/>
              <a:ext cx="0" cy="1083"/>
            </a:xfrm>
            <a:custGeom>
              <a:rect b="b" l="l" r="r" t="t"/>
              <a:pathLst>
                <a:path extrusionOk="0" h="1" w="12000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E8C6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6" name="Google Shape;706;p9"/>
            <p:cNvGrpSpPr/>
            <p:nvPr/>
          </p:nvGrpSpPr>
          <p:grpSpPr>
            <a:xfrm>
              <a:off x="2482250" y="1505944"/>
              <a:ext cx="299785" cy="255412"/>
              <a:chOff x="2482250" y="1505944"/>
              <a:chExt cx="299785" cy="255412"/>
            </a:xfrm>
          </p:grpSpPr>
          <p:sp>
            <p:nvSpPr>
              <p:cNvPr id="707" name="Google Shape;707;p9"/>
              <p:cNvSpPr/>
              <p:nvPr/>
            </p:nvSpPr>
            <p:spPr>
              <a:xfrm>
                <a:off x="2746320" y="1587113"/>
                <a:ext cx="32468" cy="91992"/>
              </a:xfrm>
              <a:custGeom>
                <a:rect b="b" l="l" r="r" t="t"/>
                <a:pathLst>
                  <a:path extrusionOk="0" h="77" w="28">
                    <a:moveTo>
                      <a:pt x="4" y="0"/>
                    </a:moveTo>
                    <a:cubicBezTo>
                      <a:pt x="3" y="27"/>
                      <a:pt x="2" y="53"/>
                      <a:pt x="0" y="77"/>
                    </a:cubicBezTo>
                    <a:cubicBezTo>
                      <a:pt x="9" y="71"/>
                      <a:pt x="19" y="66"/>
                      <a:pt x="28" y="63"/>
                    </a:cubicBezTo>
                    <a:cubicBezTo>
                      <a:pt x="25" y="40"/>
                      <a:pt x="16" y="18"/>
                      <a:pt x="4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9"/>
              <p:cNvSpPr/>
              <p:nvPr/>
            </p:nvSpPr>
            <p:spPr>
              <a:xfrm>
                <a:off x="2739827" y="1661789"/>
                <a:ext cx="42208" cy="91992"/>
              </a:xfrm>
              <a:custGeom>
                <a:rect b="b" l="l" r="r" t="t"/>
                <a:pathLst>
                  <a:path extrusionOk="0" h="77" w="35">
                    <a:moveTo>
                      <a:pt x="33" y="0"/>
                    </a:moveTo>
                    <a:cubicBezTo>
                      <a:pt x="24" y="3"/>
                      <a:pt x="14" y="8"/>
                      <a:pt x="5" y="14"/>
                    </a:cubicBezTo>
                    <a:cubicBezTo>
                      <a:pt x="4" y="36"/>
                      <a:pt x="2" y="57"/>
                      <a:pt x="0" y="77"/>
                    </a:cubicBezTo>
                    <a:cubicBezTo>
                      <a:pt x="10" y="75"/>
                      <a:pt x="20" y="71"/>
                      <a:pt x="29" y="67"/>
                    </a:cubicBezTo>
                    <a:cubicBezTo>
                      <a:pt x="33" y="54"/>
                      <a:pt x="35" y="39"/>
                      <a:pt x="35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24"/>
                      <a:pt x="35" y="24"/>
                      <a:pt x="35" y="24"/>
                    </a:cubicBezTo>
                    <a:cubicBezTo>
                      <a:pt x="35" y="16"/>
                      <a:pt x="35" y="8"/>
                      <a:pt x="33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9"/>
              <p:cNvSpPr/>
              <p:nvPr/>
            </p:nvSpPr>
            <p:spPr>
              <a:xfrm>
                <a:off x="2482250" y="1508109"/>
                <a:ext cx="268400" cy="253248"/>
              </a:xfrm>
              <a:custGeom>
                <a:rect b="b" l="l" r="r" t="t"/>
                <a:pathLst>
                  <a:path extrusionOk="0" h="212" w="225">
                    <a:moveTo>
                      <a:pt x="69" y="0"/>
                    </a:moveTo>
                    <a:cubicBezTo>
                      <a:pt x="43" y="5"/>
                      <a:pt x="20" y="16"/>
                      <a:pt x="0" y="31"/>
                    </a:cubicBezTo>
                    <a:cubicBezTo>
                      <a:pt x="0" y="34"/>
                      <a:pt x="0" y="36"/>
                      <a:pt x="0" y="38"/>
                    </a:cubicBezTo>
                    <a:cubicBezTo>
                      <a:pt x="0" y="76"/>
                      <a:pt x="12" y="112"/>
                      <a:pt x="33" y="140"/>
                    </a:cubicBezTo>
                    <a:cubicBezTo>
                      <a:pt x="34" y="140"/>
                      <a:pt x="35" y="139"/>
                      <a:pt x="36" y="138"/>
                    </a:cubicBezTo>
                    <a:cubicBezTo>
                      <a:pt x="50" y="129"/>
                      <a:pt x="66" y="123"/>
                      <a:pt x="83" y="121"/>
                    </a:cubicBezTo>
                    <a:cubicBezTo>
                      <a:pt x="87" y="121"/>
                      <a:pt x="91" y="121"/>
                      <a:pt x="95" y="121"/>
                    </a:cubicBezTo>
                    <a:cubicBezTo>
                      <a:pt x="108" y="121"/>
                      <a:pt x="121" y="123"/>
                      <a:pt x="133" y="128"/>
                    </a:cubicBezTo>
                    <a:cubicBezTo>
                      <a:pt x="149" y="134"/>
                      <a:pt x="163" y="143"/>
                      <a:pt x="173" y="155"/>
                    </a:cubicBezTo>
                    <a:cubicBezTo>
                      <a:pt x="158" y="151"/>
                      <a:pt x="143" y="147"/>
                      <a:pt x="128" y="145"/>
                    </a:cubicBezTo>
                    <a:cubicBezTo>
                      <a:pt x="120" y="144"/>
                      <a:pt x="112" y="143"/>
                      <a:pt x="104" y="143"/>
                    </a:cubicBezTo>
                    <a:cubicBezTo>
                      <a:pt x="98" y="143"/>
                      <a:pt x="92" y="144"/>
                      <a:pt x="86" y="144"/>
                    </a:cubicBezTo>
                    <a:cubicBezTo>
                      <a:pt x="72" y="146"/>
                      <a:pt x="58" y="149"/>
                      <a:pt x="45" y="155"/>
                    </a:cubicBezTo>
                    <a:cubicBezTo>
                      <a:pt x="76" y="190"/>
                      <a:pt x="122" y="212"/>
                      <a:pt x="173" y="212"/>
                    </a:cubicBezTo>
                    <a:cubicBezTo>
                      <a:pt x="188" y="212"/>
                      <a:pt x="202" y="210"/>
                      <a:pt x="216" y="206"/>
                    </a:cubicBezTo>
                    <a:cubicBezTo>
                      <a:pt x="220" y="165"/>
                      <a:pt x="223" y="118"/>
                      <a:pt x="225" y="66"/>
                    </a:cubicBezTo>
                    <a:cubicBezTo>
                      <a:pt x="213" y="48"/>
                      <a:pt x="197" y="33"/>
                      <a:pt x="179" y="22"/>
                    </a:cubicBezTo>
                    <a:cubicBezTo>
                      <a:pt x="182" y="43"/>
                      <a:pt x="178" y="61"/>
                      <a:pt x="167" y="61"/>
                    </a:cubicBezTo>
                    <a:cubicBezTo>
                      <a:pt x="162" y="61"/>
                      <a:pt x="156" y="57"/>
                      <a:pt x="148" y="50"/>
                    </a:cubicBezTo>
                    <a:cubicBezTo>
                      <a:pt x="129" y="27"/>
                      <a:pt x="98" y="11"/>
                      <a:pt x="69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9"/>
              <p:cNvSpPr/>
              <p:nvPr/>
            </p:nvSpPr>
            <p:spPr>
              <a:xfrm>
                <a:off x="2522293" y="1652048"/>
                <a:ext cx="166668" cy="41126"/>
              </a:xfrm>
              <a:custGeom>
                <a:rect b="b" l="l" r="r" t="t"/>
                <a:pathLst>
                  <a:path extrusionOk="0" h="34" w="140">
                    <a:moveTo>
                      <a:pt x="62" y="0"/>
                    </a:moveTo>
                    <a:cubicBezTo>
                      <a:pt x="58" y="0"/>
                      <a:pt x="54" y="0"/>
                      <a:pt x="50" y="0"/>
                    </a:cubicBezTo>
                    <a:cubicBezTo>
                      <a:pt x="33" y="2"/>
                      <a:pt x="17" y="8"/>
                      <a:pt x="3" y="17"/>
                    </a:cubicBezTo>
                    <a:cubicBezTo>
                      <a:pt x="2" y="18"/>
                      <a:pt x="1" y="19"/>
                      <a:pt x="0" y="19"/>
                    </a:cubicBezTo>
                    <a:cubicBezTo>
                      <a:pt x="4" y="24"/>
                      <a:pt x="8" y="29"/>
                      <a:pt x="12" y="34"/>
                    </a:cubicBezTo>
                    <a:cubicBezTo>
                      <a:pt x="25" y="28"/>
                      <a:pt x="39" y="25"/>
                      <a:pt x="53" y="23"/>
                    </a:cubicBezTo>
                    <a:cubicBezTo>
                      <a:pt x="59" y="23"/>
                      <a:pt x="65" y="22"/>
                      <a:pt x="71" y="22"/>
                    </a:cubicBezTo>
                    <a:cubicBezTo>
                      <a:pt x="79" y="22"/>
                      <a:pt x="87" y="23"/>
                      <a:pt x="95" y="24"/>
                    </a:cubicBezTo>
                    <a:cubicBezTo>
                      <a:pt x="110" y="26"/>
                      <a:pt x="125" y="30"/>
                      <a:pt x="140" y="34"/>
                    </a:cubicBezTo>
                    <a:cubicBezTo>
                      <a:pt x="130" y="22"/>
                      <a:pt x="116" y="13"/>
                      <a:pt x="100" y="7"/>
                    </a:cubicBezTo>
                    <a:cubicBezTo>
                      <a:pt x="88" y="2"/>
                      <a:pt x="75" y="0"/>
                      <a:pt x="62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9"/>
              <p:cNvSpPr/>
              <p:nvPr/>
            </p:nvSpPr>
            <p:spPr>
              <a:xfrm>
                <a:off x="2564501" y="1505944"/>
                <a:ext cx="135282" cy="74676"/>
              </a:xfrm>
              <a:custGeom>
                <a:rect b="b" l="l" r="r" t="t"/>
                <a:pathLst>
                  <a:path extrusionOk="0" h="63" w="113">
                    <a:moveTo>
                      <a:pt x="27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6" y="0"/>
                      <a:pt x="8" y="1"/>
                      <a:pt x="0" y="2"/>
                    </a:cubicBezTo>
                    <a:cubicBezTo>
                      <a:pt x="29" y="13"/>
                      <a:pt x="60" y="29"/>
                      <a:pt x="79" y="52"/>
                    </a:cubicBezTo>
                    <a:cubicBezTo>
                      <a:pt x="87" y="59"/>
                      <a:pt x="93" y="63"/>
                      <a:pt x="98" y="63"/>
                    </a:cubicBezTo>
                    <a:cubicBezTo>
                      <a:pt x="109" y="63"/>
                      <a:pt x="113" y="45"/>
                      <a:pt x="110" y="24"/>
                    </a:cubicBezTo>
                    <a:cubicBezTo>
                      <a:pt x="86" y="9"/>
                      <a:pt x="58" y="0"/>
                      <a:pt x="27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2" name="Google Shape;712;p9"/>
            <p:cNvSpPr/>
            <p:nvPr/>
          </p:nvSpPr>
          <p:spPr>
            <a:xfrm>
              <a:off x="2035278" y="1511355"/>
              <a:ext cx="51948" cy="22728"/>
            </a:xfrm>
            <a:custGeom>
              <a:rect b="b" l="l" r="r" t="t"/>
              <a:pathLst>
                <a:path extrusionOk="0" h="19" w="43">
                  <a:moveTo>
                    <a:pt x="43" y="0"/>
                  </a:moveTo>
                  <a:cubicBezTo>
                    <a:pt x="28" y="4"/>
                    <a:pt x="13" y="11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3" y="11"/>
                    <a:pt x="28" y="4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954D4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13" name="Google Shape;713;p9"/>
            <p:cNvGrpSpPr/>
            <p:nvPr/>
          </p:nvGrpSpPr>
          <p:grpSpPr>
            <a:xfrm>
              <a:off x="1949779" y="1534083"/>
              <a:ext cx="369050" cy="340911"/>
              <a:chOff x="1949779" y="1534083"/>
              <a:chExt cx="369050" cy="340911"/>
            </a:xfrm>
          </p:grpSpPr>
          <p:sp>
            <p:nvSpPr>
              <p:cNvPr id="714" name="Google Shape;714;p9"/>
              <p:cNvSpPr/>
              <p:nvPr/>
            </p:nvSpPr>
            <p:spPr>
              <a:xfrm>
                <a:off x="1951944" y="1587113"/>
                <a:ext cx="33550" cy="91992"/>
              </a:xfrm>
              <a:custGeom>
                <a:rect b="b" l="l" r="r" t="t"/>
                <a:pathLst>
                  <a:path extrusionOk="0" h="77" w="28">
                    <a:moveTo>
                      <a:pt x="24" y="0"/>
                    </a:moveTo>
                    <a:cubicBezTo>
                      <a:pt x="12" y="18"/>
                      <a:pt x="3" y="40"/>
                      <a:pt x="0" y="63"/>
                    </a:cubicBezTo>
                    <a:cubicBezTo>
                      <a:pt x="9" y="66"/>
                      <a:pt x="19" y="71"/>
                      <a:pt x="28" y="77"/>
                    </a:cubicBezTo>
                    <a:cubicBezTo>
                      <a:pt x="26" y="53"/>
                      <a:pt x="25" y="27"/>
                      <a:pt x="24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9"/>
              <p:cNvSpPr/>
              <p:nvPr/>
            </p:nvSpPr>
            <p:spPr>
              <a:xfrm>
                <a:off x="1949779" y="1661789"/>
                <a:ext cx="49784" cy="154763"/>
              </a:xfrm>
              <a:custGeom>
                <a:rect b="b" l="l" r="r" t="t"/>
                <a:pathLst>
                  <a:path extrusionOk="0" h="130" w="42">
                    <a:moveTo>
                      <a:pt x="2" y="0"/>
                    </a:moveTo>
                    <a:cubicBezTo>
                      <a:pt x="0" y="8"/>
                      <a:pt x="0" y="16"/>
                      <a:pt x="0" y="24"/>
                    </a:cubicBezTo>
                    <a:cubicBezTo>
                      <a:pt x="0" y="65"/>
                      <a:pt x="16" y="103"/>
                      <a:pt x="42" y="130"/>
                    </a:cubicBezTo>
                    <a:cubicBezTo>
                      <a:pt x="37" y="96"/>
                      <a:pt x="33" y="57"/>
                      <a:pt x="30" y="14"/>
                    </a:cubicBezTo>
                    <a:cubicBezTo>
                      <a:pt x="21" y="8"/>
                      <a:pt x="11" y="3"/>
                      <a:pt x="2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9"/>
              <p:cNvSpPr/>
              <p:nvPr/>
            </p:nvSpPr>
            <p:spPr>
              <a:xfrm>
                <a:off x="1981165" y="1534083"/>
                <a:ext cx="142858" cy="340911"/>
              </a:xfrm>
              <a:custGeom>
                <a:rect b="b" l="l" r="r" t="t"/>
                <a:pathLst>
                  <a:path extrusionOk="0" h="286" w="120">
                    <a:moveTo>
                      <a:pt x="46" y="0"/>
                    </a:moveTo>
                    <a:cubicBezTo>
                      <a:pt x="28" y="11"/>
                      <a:pt x="12" y="26"/>
                      <a:pt x="0" y="44"/>
                    </a:cubicBezTo>
                    <a:cubicBezTo>
                      <a:pt x="1" y="71"/>
                      <a:pt x="2" y="97"/>
                      <a:pt x="4" y="121"/>
                    </a:cubicBezTo>
                    <a:cubicBezTo>
                      <a:pt x="7" y="164"/>
                      <a:pt x="11" y="203"/>
                      <a:pt x="16" y="237"/>
                    </a:cubicBezTo>
                    <a:cubicBezTo>
                      <a:pt x="42" y="265"/>
                      <a:pt x="79" y="284"/>
                      <a:pt x="120" y="286"/>
                    </a:cubicBezTo>
                    <a:cubicBezTo>
                      <a:pt x="106" y="241"/>
                      <a:pt x="98" y="194"/>
                      <a:pt x="93" y="148"/>
                    </a:cubicBezTo>
                    <a:cubicBezTo>
                      <a:pt x="86" y="142"/>
                      <a:pt x="79" y="135"/>
                      <a:pt x="73" y="128"/>
                    </a:cubicBezTo>
                    <a:cubicBezTo>
                      <a:pt x="66" y="129"/>
                      <a:pt x="59" y="131"/>
                      <a:pt x="52" y="133"/>
                    </a:cubicBezTo>
                    <a:cubicBezTo>
                      <a:pt x="56" y="128"/>
                      <a:pt x="61" y="123"/>
                      <a:pt x="66" y="119"/>
                    </a:cubicBezTo>
                    <a:cubicBezTo>
                      <a:pt x="45" y="91"/>
                      <a:pt x="32" y="55"/>
                      <a:pt x="32" y="16"/>
                    </a:cubicBezTo>
                    <a:cubicBezTo>
                      <a:pt x="32" y="14"/>
                      <a:pt x="33" y="12"/>
                      <a:pt x="33" y="9"/>
                    </a:cubicBezTo>
                    <a:cubicBezTo>
                      <a:pt x="37" y="6"/>
                      <a:pt x="41" y="3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9"/>
              <p:cNvSpPr/>
              <p:nvPr/>
            </p:nvSpPr>
            <p:spPr>
              <a:xfrm>
                <a:off x="2042853" y="1675858"/>
                <a:ext cx="24892" cy="17316"/>
              </a:xfrm>
              <a:custGeom>
                <a:rect b="b" l="l" r="r" t="t"/>
                <a:pathLst>
                  <a:path extrusionOk="0" h="14" w="21">
                    <a:moveTo>
                      <a:pt x="14" y="0"/>
                    </a:moveTo>
                    <a:cubicBezTo>
                      <a:pt x="9" y="4"/>
                      <a:pt x="4" y="9"/>
                      <a:pt x="0" y="14"/>
                    </a:cubicBezTo>
                    <a:cubicBezTo>
                      <a:pt x="7" y="12"/>
                      <a:pt x="14" y="10"/>
                      <a:pt x="21" y="9"/>
                    </a:cubicBezTo>
                    <a:cubicBezTo>
                      <a:pt x="19" y="6"/>
                      <a:pt x="17" y="3"/>
                      <a:pt x="14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9"/>
              <p:cNvSpPr/>
              <p:nvPr/>
            </p:nvSpPr>
            <p:spPr>
              <a:xfrm>
                <a:off x="2091555" y="1692092"/>
                <a:ext cx="227274" cy="182902"/>
              </a:xfrm>
              <a:custGeom>
                <a:rect b="b" l="l" r="r" t="t"/>
                <a:pathLst>
                  <a:path extrusionOk="0" h="154" w="191">
                    <a:moveTo>
                      <a:pt x="191" y="0"/>
                    </a:moveTo>
                    <a:cubicBezTo>
                      <a:pt x="191" y="14"/>
                      <a:pt x="189" y="29"/>
                      <a:pt x="185" y="42"/>
                    </a:cubicBezTo>
                    <a:cubicBezTo>
                      <a:pt x="163" y="52"/>
                      <a:pt x="139" y="58"/>
                      <a:pt x="113" y="58"/>
                    </a:cubicBezTo>
                    <a:cubicBezTo>
                      <a:pt x="70" y="58"/>
                      <a:pt x="31" y="42"/>
                      <a:pt x="0" y="16"/>
                    </a:cubicBezTo>
                    <a:cubicBezTo>
                      <a:pt x="5" y="62"/>
                      <a:pt x="13" y="109"/>
                      <a:pt x="27" y="154"/>
                    </a:cubicBezTo>
                    <a:cubicBezTo>
                      <a:pt x="30" y="154"/>
                      <a:pt x="33" y="154"/>
                      <a:pt x="36" y="154"/>
                    </a:cubicBezTo>
                    <a:cubicBezTo>
                      <a:pt x="121" y="154"/>
                      <a:pt x="190" y="85"/>
                      <a:pt x="191" y="0"/>
                    </a:cubicBezTo>
                    <a:moveTo>
                      <a:pt x="191" y="0"/>
                    </a:moveTo>
                    <a:cubicBezTo>
                      <a:pt x="191" y="0"/>
                      <a:pt x="191" y="0"/>
                      <a:pt x="191" y="0"/>
                    </a:cubicBezTo>
                    <a:cubicBezTo>
                      <a:pt x="191" y="0"/>
                      <a:pt x="191" y="0"/>
                      <a:pt x="191" y="0"/>
                    </a:cubicBezTo>
                  </a:path>
                </a:pathLst>
              </a:custGeom>
              <a:solidFill>
                <a:srgbClr val="FFFFFF">
                  <a:alpha val="240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9" name="Google Shape;719;p9"/>
            <p:cNvSpPr/>
            <p:nvPr/>
          </p:nvSpPr>
          <p:spPr>
            <a:xfrm>
              <a:off x="2087226" y="1505944"/>
              <a:ext cx="46537" cy="5412"/>
            </a:xfrm>
            <a:custGeom>
              <a:rect b="b" l="l" r="r" t="t"/>
              <a:pathLst>
                <a:path extrusionOk="0" h="5" w="39">
                  <a:moveTo>
                    <a:pt x="38" y="0"/>
                  </a:moveTo>
                  <a:cubicBezTo>
                    <a:pt x="25" y="0"/>
                    <a:pt x="12" y="2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2"/>
                    <a:pt x="25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moveTo>
                    <a:pt x="3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2318829" y="1691009"/>
              <a:ext cx="0" cy="1083"/>
            </a:xfrm>
            <a:custGeom>
              <a:rect b="b" l="l" r="r" t="t"/>
              <a:pathLst>
                <a:path extrusionOk="0" h="1" w="12000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DBF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2131598" y="1505944"/>
              <a:ext cx="34632" cy="2165"/>
            </a:xfrm>
            <a:custGeom>
              <a:rect b="b" l="l" r="r" t="t"/>
              <a:pathLst>
                <a:path extrusionOk="0" h="2" w="2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11" y="0"/>
                    <a:pt x="20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0" y="1"/>
                    <a:pt x="11" y="0"/>
                    <a:pt x="2" y="0"/>
                  </a:cubicBezTo>
                </a:path>
              </a:pathLst>
            </a:custGeom>
            <a:solidFill>
              <a:srgbClr val="AC514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2" name="Google Shape;722;p9"/>
            <p:cNvGrpSpPr/>
            <p:nvPr/>
          </p:nvGrpSpPr>
          <p:grpSpPr>
            <a:xfrm>
              <a:off x="2019044" y="1505944"/>
              <a:ext cx="299786" cy="255412"/>
              <a:chOff x="2019044" y="1505944"/>
              <a:chExt cx="299786" cy="255412"/>
            </a:xfrm>
          </p:grpSpPr>
          <p:sp>
            <p:nvSpPr>
              <p:cNvPr id="723" name="Google Shape;723;p9"/>
              <p:cNvSpPr/>
              <p:nvPr/>
            </p:nvSpPr>
            <p:spPr>
              <a:xfrm>
                <a:off x="2019044" y="1534083"/>
                <a:ext cx="72511" cy="176408"/>
              </a:xfrm>
              <a:custGeom>
                <a:rect b="b" l="l" r="r" t="t"/>
                <a:pathLst>
                  <a:path extrusionOk="0" h="148" w="61">
                    <a:moveTo>
                      <a:pt x="59" y="124"/>
                    </a:moveTo>
                    <a:cubicBezTo>
                      <a:pt x="53" y="125"/>
                      <a:pt x="47" y="126"/>
                      <a:pt x="41" y="128"/>
                    </a:cubicBezTo>
                    <a:cubicBezTo>
                      <a:pt x="47" y="135"/>
                      <a:pt x="54" y="142"/>
                      <a:pt x="61" y="148"/>
                    </a:cubicBezTo>
                    <a:cubicBezTo>
                      <a:pt x="61" y="140"/>
                      <a:pt x="60" y="132"/>
                      <a:pt x="59" y="124"/>
                    </a:cubicBezTo>
                    <a:moveTo>
                      <a:pt x="14" y="0"/>
                    </a:moveTo>
                    <a:cubicBezTo>
                      <a:pt x="9" y="3"/>
                      <a:pt x="5" y="6"/>
                      <a:pt x="1" y="9"/>
                    </a:cubicBezTo>
                    <a:cubicBezTo>
                      <a:pt x="1" y="12"/>
                      <a:pt x="0" y="14"/>
                      <a:pt x="0" y="16"/>
                    </a:cubicBezTo>
                    <a:cubicBezTo>
                      <a:pt x="0" y="55"/>
                      <a:pt x="13" y="91"/>
                      <a:pt x="34" y="119"/>
                    </a:cubicBezTo>
                    <a:cubicBezTo>
                      <a:pt x="42" y="114"/>
                      <a:pt x="50" y="110"/>
                      <a:pt x="58" y="106"/>
                    </a:cubicBezTo>
                    <a:cubicBezTo>
                      <a:pt x="56" y="75"/>
                      <a:pt x="55" y="45"/>
                      <a:pt x="56" y="16"/>
                    </a:cubicBezTo>
                    <a:cubicBezTo>
                      <a:pt x="52" y="20"/>
                      <a:pt x="48" y="24"/>
                      <a:pt x="45" y="28"/>
                    </a:cubicBezTo>
                    <a:cubicBezTo>
                      <a:pt x="37" y="35"/>
                      <a:pt x="31" y="39"/>
                      <a:pt x="26" y="39"/>
                    </a:cubicBezTo>
                    <a:cubicBezTo>
                      <a:pt x="15" y="39"/>
                      <a:pt x="11" y="21"/>
                      <a:pt x="14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9"/>
              <p:cNvSpPr/>
              <p:nvPr/>
            </p:nvSpPr>
            <p:spPr>
              <a:xfrm>
                <a:off x="2059088" y="1660706"/>
                <a:ext cx="30303" cy="25974"/>
              </a:xfrm>
              <a:custGeom>
                <a:rect b="b" l="l" r="r" t="t"/>
                <a:pathLst>
                  <a:path extrusionOk="0" h="22" w="25">
                    <a:moveTo>
                      <a:pt x="24" y="0"/>
                    </a:moveTo>
                    <a:cubicBezTo>
                      <a:pt x="16" y="4"/>
                      <a:pt x="8" y="8"/>
                      <a:pt x="0" y="13"/>
                    </a:cubicBezTo>
                    <a:cubicBezTo>
                      <a:pt x="3" y="16"/>
                      <a:pt x="5" y="19"/>
                      <a:pt x="7" y="22"/>
                    </a:cubicBezTo>
                    <a:cubicBezTo>
                      <a:pt x="13" y="20"/>
                      <a:pt x="19" y="19"/>
                      <a:pt x="25" y="18"/>
                    </a:cubicBezTo>
                    <a:cubicBezTo>
                      <a:pt x="25" y="12"/>
                      <a:pt x="24" y="6"/>
                      <a:pt x="24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9"/>
              <p:cNvSpPr/>
              <p:nvPr/>
            </p:nvSpPr>
            <p:spPr>
              <a:xfrm>
                <a:off x="2032031" y="1511355"/>
                <a:ext cx="55195" cy="69264"/>
              </a:xfrm>
              <a:custGeom>
                <a:rect b="b" l="l" r="r" t="t"/>
                <a:pathLst>
                  <a:path extrusionOk="0" h="58" w="46">
                    <a:moveTo>
                      <a:pt x="46" y="0"/>
                    </a:moveTo>
                    <a:cubicBezTo>
                      <a:pt x="31" y="4"/>
                      <a:pt x="16" y="11"/>
                      <a:pt x="3" y="19"/>
                    </a:cubicBezTo>
                    <a:cubicBezTo>
                      <a:pt x="0" y="40"/>
                      <a:pt x="4" y="58"/>
                      <a:pt x="15" y="58"/>
                    </a:cubicBezTo>
                    <a:cubicBezTo>
                      <a:pt x="20" y="58"/>
                      <a:pt x="26" y="54"/>
                      <a:pt x="34" y="47"/>
                    </a:cubicBezTo>
                    <a:cubicBezTo>
                      <a:pt x="37" y="43"/>
                      <a:pt x="41" y="39"/>
                      <a:pt x="45" y="35"/>
                    </a:cubicBezTo>
                    <a:cubicBezTo>
                      <a:pt x="45" y="23"/>
                      <a:pt x="45" y="12"/>
                      <a:pt x="46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9"/>
              <p:cNvSpPr/>
              <p:nvPr/>
            </p:nvSpPr>
            <p:spPr>
              <a:xfrm>
                <a:off x="2083979" y="1508109"/>
                <a:ext cx="234850" cy="253248"/>
              </a:xfrm>
              <a:custGeom>
                <a:rect b="b" l="l" r="r" t="t"/>
                <a:pathLst>
                  <a:path extrusionOk="0" h="212" w="197">
                    <a:moveTo>
                      <a:pt x="69" y="0"/>
                    </a:moveTo>
                    <a:cubicBezTo>
                      <a:pt x="45" y="9"/>
                      <a:pt x="20" y="21"/>
                      <a:pt x="1" y="38"/>
                    </a:cubicBezTo>
                    <a:cubicBezTo>
                      <a:pt x="0" y="67"/>
                      <a:pt x="1" y="97"/>
                      <a:pt x="3" y="128"/>
                    </a:cubicBezTo>
                    <a:cubicBezTo>
                      <a:pt x="4" y="128"/>
                      <a:pt x="4" y="128"/>
                      <a:pt x="5" y="128"/>
                    </a:cubicBezTo>
                    <a:cubicBezTo>
                      <a:pt x="17" y="123"/>
                      <a:pt x="30" y="121"/>
                      <a:pt x="43" y="121"/>
                    </a:cubicBezTo>
                    <a:cubicBezTo>
                      <a:pt x="47" y="121"/>
                      <a:pt x="51" y="121"/>
                      <a:pt x="55" y="121"/>
                    </a:cubicBezTo>
                    <a:cubicBezTo>
                      <a:pt x="72" y="123"/>
                      <a:pt x="88" y="129"/>
                      <a:pt x="102" y="138"/>
                    </a:cubicBezTo>
                    <a:cubicBezTo>
                      <a:pt x="116" y="148"/>
                      <a:pt x="128" y="160"/>
                      <a:pt x="135" y="174"/>
                    </a:cubicBezTo>
                    <a:cubicBezTo>
                      <a:pt x="121" y="166"/>
                      <a:pt x="107" y="160"/>
                      <a:pt x="94" y="155"/>
                    </a:cubicBezTo>
                    <a:cubicBezTo>
                      <a:pt x="80" y="149"/>
                      <a:pt x="66" y="146"/>
                      <a:pt x="52" y="144"/>
                    </a:cubicBezTo>
                    <a:cubicBezTo>
                      <a:pt x="46" y="144"/>
                      <a:pt x="40" y="143"/>
                      <a:pt x="34" y="143"/>
                    </a:cubicBezTo>
                    <a:cubicBezTo>
                      <a:pt x="26" y="143"/>
                      <a:pt x="18" y="144"/>
                      <a:pt x="10" y="145"/>
                    </a:cubicBezTo>
                    <a:cubicBezTo>
                      <a:pt x="8" y="145"/>
                      <a:pt x="6" y="146"/>
                      <a:pt x="4" y="146"/>
                    </a:cubicBezTo>
                    <a:cubicBezTo>
                      <a:pt x="5" y="154"/>
                      <a:pt x="6" y="162"/>
                      <a:pt x="6" y="170"/>
                    </a:cubicBezTo>
                    <a:cubicBezTo>
                      <a:pt x="37" y="196"/>
                      <a:pt x="76" y="212"/>
                      <a:pt x="119" y="212"/>
                    </a:cubicBezTo>
                    <a:cubicBezTo>
                      <a:pt x="145" y="212"/>
                      <a:pt x="169" y="206"/>
                      <a:pt x="191" y="196"/>
                    </a:cubicBezTo>
                    <a:cubicBezTo>
                      <a:pt x="195" y="183"/>
                      <a:pt x="197" y="168"/>
                      <a:pt x="197" y="154"/>
                    </a:cubicBezTo>
                    <a:cubicBezTo>
                      <a:pt x="197" y="154"/>
                      <a:pt x="197" y="154"/>
                      <a:pt x="197" y="154"/>
                    </a:cubicBezTo>
                    <a:cubicBezTo>
                      <a:pt x="197" y="154"/>
                      <a:pt x="197" y="154"/>
                      <a:pt x="197" y="154"/>
                    </a:cubicBezTo>
                    <a:cubicBezTo>
                      <a:pt x="197" y="153"/>
                      <a:pt x="197" y="153"/>
                      <a:pt x="197" y="153"/>
                    </a:cubicBezTo>
                    <a:cubicBezTo>
                      <a:pt x="197" y="153"/>
                      <a:pt x="197" y="153"/>
                      <a:pt x="197" y="153"/>
                    </a:cubicBezTo>
                    <a:cubicBezTo>
                      <a:pt x="197" y="77"/>
                      <a:pt x="142" y="13"/>
                      <a:pt x="69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9"/>
              <p:cNvSpPr/>
              <p:nvPr/>
            </p:nvSpPr>
            <p:spPr>
              <a:xfrm>
                <a:off x="2088308" y="1652048"/>
                <a:ext cx="156928" cy="63853"/>
              </a:xfrm>
              <a:custGeom>
                <a:rect b="b" l="l" r="r" t="t"/>
                <a:pathLst>
                  <a:path extrusionOk="0" h="53" w="132">
                    <a:moveTo>
                      <a:pt x="40" y="0"/>
                    </a:moveTo>
                    <a:cubicBezTo>
                      <a:pt x="27" y="0"/>
                      <a:pt x="14" y="2"/>
                      <a:pt x="2" y="7"/>
                    </a:cubicBezTo>
                    <a:cubicBezTo>
                      <a:pt x="1" y="7"/>
                      <a:pt x="1" y="7"/>
                      <a:pt x="0" y="7"/>
                    </a:cubicBezTo>
                    <a:cubicBezTo>
                      <a:pt x="0" y="13"/>
                      <a:pt x="1" y="19"/>
                      <a:pt x="1" y="25"/>
                    </a:cubicBezTo>
                    <a:cubicBezTo>
                      <a:pt x="3" y="25"/>
                      <a:pt x="5" y="24"/>
                      <a:pt x="7" y="24"/>
                    </a:cubicBezTo>
                    <a:cubicBezTo>
                      <a:pt x="15" y="23"/>
                      <a:pt x="23" y="22"/>
                      <a:pt x="31" y="22"/>
                    </a:cubicBezTo>
                    <a:cubicBezTo>
                      <a:pt x="37" y="22"/>
                      <a:pt x="43" y="23"/>
                      <a:pt x="49" y="23"/>
                    </a:cubicBezTo>
                    <a:cubicBezTo>
                      <a:pt x="63" y="25"/>
                      <a:pt x="77" y="28"/>
                      <a:pt x="91" y="34"/>
                    </a:cubicBezTo>
                    <a:cubicBezTo>
                      <a:pt x="104" y="39"/>
                      <a:pt x="118" y="45"/>
                      <a:pt x="132" y="53"/>
                    </a:cubicBezTo>
                    <a:cubicBezTo>
                      <a:pt x="125" y="39"/>
                      <a:pt x="113" y="27"/>
                      <a:pt x="99" y="17"/>
                    </a:cubicBezTo>
                    <a:cubicBezTo>
                      <a:pt x="85" y="8"/>
                      <a:pt x="69" y="2"/>
                      <a:pt x="52" y="0"/>
                    </a:cubicBezTo>
                    <a:cubicBezTo>
                      <a:pt x="48" y="0"/>
                      <a:pt x="44" y="0"/>
                      <a:pt x="40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9"/>
              <p:cNvSpPr/>
              <p:nvPr/>
            </p:nvSpPr>
            <p:spPr>
              <a:xfrm>
                <a:off x="2086144" y="1505944"/>
                <a:ext cx="80087" cy="47619"/>
              </a:xfrm>
              <a:custGeom>
                <a:rect b="b" l="l" r="r" t="t"/>
                <a:pathLst>
                  <a:path extrusionOk="0" h="40" w="68">
                    <a:moveTo>
                      <a:pt x="41" y="0"/>
                    </a:move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26" y="0"/>
                      <a:pt x="13" y="2"/>
                      <a:pt x="1" y="5"/>
                    </a:cubicBezTo>
                    <a:cubicBezTo>
                      <a:pt x="0" y="17"/>
                      <a:pt x="0" y="28"/>
                      <a:pt x="0" y="40"/>
                    </a:cubicBezTo>
                    <a:cubicBezTo>
                      <a:pt x="19" y="23"/>
                      <a:pt x="44" y="11"/>
                      <a:pt x="68" y="2"/>
                    </a:cubicBezTo>
                    <a:cubicBezTo>
                      <a:pt x="59" y="1"/>
                      <a:pt x="50" y="0"/>
                      <a:pt x="41" y="0"/>
                    </a:cubicBezTo>
                  </a:path>
                </a:pathLst>
              </a:custGeom>
              <a:solidFill>
                <a:srgbClr val="FFFFFF">
                  <a:alpha val="7025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9"/>
            <p:cNvGrpSpPr/>
            <p:nvPr/>
          </p:nvGrpSpPr>
          <p:grpSpPr>
            <a:xfrm>
              <a:off x="1937875" y="1495121"/>
              <a:ext cx="853901" cy="390695"/>
              <a:chOff x="1937875" y="1495121"/>
              <a:chExt cx="853901" cy="390695"/>
            </a:xfrm>
          </p:grpSpPr>
          <p:sp>
            <p:nvSpPr>
              <p:cNvPr id="730" name="Google Shape;730;p9"/>
              <p:cNvSpPr/>
              <p:nvPr/>
            </p:nvSpPr>
            <p:spPr>
              <a:xfrm>
                <a:off x="2401081" y="1495121"/>
                <a:ext cx="390695" cy="390695"/>
              </a:xfrm>
              <a:custGeom>
                <a:rect b="b" l="l" r="r" t="t"/>
                <a:pathLst>
                  <a:path extrusionOk="0" h="328" w="328">
                    <a:moveTo>
                      <a:pt x="319" y="164"/>
                    </a:moveTo>
                    <a:cubicBezTo>
                      <a:pt x="310" y="164"/>
                      <a:pt x="310" y="164"/>
                      <a:pt x="310" y="164"/>
                    </a:cubicBezTo>
                    <a:cubicBezTo>
                      <a:pt x="310" y="204"/>
                      <a:pt x="294" y="241"/>
                      <a:pt x="267" y="267"/>
                    </a:cubicBezTo>
                    <a:cubicBezTo>
                      <a:pt x="241" y="294"/>
                      <a:pt x="205" y="310"/>
                      <a:pt x="164" y="310"/>
                    </a:cubicBezTo>
                    <a:cubicBezTo>
                      <a:pt x="124" y="310"/>
                      <a:pt x="87" y="294"/>
                      <a:pt x="61" y="267"/>
                    </a:cubicBezTo>
                    <a:cubicBezTo>
                      <a:pt x="35" y="241"/>
                      <a:pt x="18" y="204"/>
                      <a:pt x="18" y="164"/>
                    </a:cubicBezTo>
                    <a:cubicBezTo>
                      <a:pt x="18" y="124"/>
                      <a:pt x="35" y="87"/>
                      <a:pt x="61" y="61"/>
                    </a:cubicBezTo>
                    <a:cubicBezTo>
                      <a:pt x="87" y="34"/>
                      <a:pt x="124" y="18"/>
                      <a:pt x="164" y="18"/>
                    </a:cubicBezTo>
                    <a:cubicBezTo>
                      <a:pt x="205" y="18"/>
                      <a:pt x="241" y="34"/>
                      <a:pt x="267" y="61"/>
                    </a:cubicBezTo>
                    <a:cubicBezTo>
                      <a:pt x="294" y="87"/>
                      <a:pt x="310" y="124"/>
                      <a:pt x="310" y="164"/>
                    </a:cubicBezTo>
                    <a:cubicBezTo>
                      <a:pt x="319" y="164"/>
                      <a:pt x="319" y="164"/>
                      <a:pt x="319" y="164"/>
                    </a:cubicBezTo>
                    <a:cubicBezTo>
                      <a:pt x="328" y="164"/>
                      <a:pt x="328" y="164"/>
                      <a:pt x="328" y="164"/>
                    </a:cubicBezTo>
                    <a:cubicBezTo>
                      <a:pt x="328" y="73"/>
                      <a:pt x="255" y="0"/>
                      <a:pt x="164" y="0"/>
                    </a:cubicBezTo>
                    <a:cubicBezTo>
                      <a:pt x="73" y="0"/>
                      <a:pt x="0" y="73"/>
                      <a:pt x="0" y="164"/>
                    </a:cubicBezTo>
                    <a:cubicBezTo>
                      <a:pt x="0" y="255"/>
                      <a:pt x="73" y="328"/>
                      <a:pt x="164" y="328"/>
                    </a:cubicBezTo>
                    <a:cubicBezTo>
                      <a:pt x="255" y="328"/>
                      <a:pt x="328" y="255"/>
                      <a:pt x="328" y="164"/>
                    </a:cubicBezTo>
                    <a:lnTo>
                      <a:pt x="319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1" name="Google Shape;731;p9"/>
              <p:cNvSpPr/>
              <p:nvPr/>
            </p:nvSpPr>
            <p:spPr>
              <a:xfrm>
                <a:off x="1937875" y="1495121"/>
                <a:ext cx="391777" cy="390695"/>
              </a:xfrm>
              <a:custGeom>
                <a:rect b="b" l="l" r="r" t="t"/>
                <a:pathLst>
                  <a:path extrusionOk="0" h="328" w="329">
                    <a:moveTo>
                      <a:pt x="10" y="164"/>
                    </a:moveTo>
                    <a:cubicBezTo>
                      <a:pt x="0" y="164"/>
                      <a:pt x="0" y="164"/>
                      <a:pt x="0" y="164"/>
                    </a:cubicBezTo>
                    <a:cubicBezTo>
                      <a:pt x="0" y="255"/>
                      <a:pt x="74" y="328"/>
                      <a:pt x="165" y="328"/>
                    </a:cubicBezTo>
                    <a:cubicBezTo>
                      <a:pt x="256" y="328"/>
                      <a:pt x="329" y="255"/>
                      <a:pt x="329" y="164"/>
                    </a:cubicBezTo>
                    <a:cubicBezTo>
                      <a:pt x="329" y="73"/>
                      <a:pt x="256" y="0"/>
                      <a:pt x="165" y="0"/>
                    </a:cubicBezTo>
                    <a:cubicBezTo>
                      <a:pt x="74" y="0"/>
                      <a:pt x="0" y="73"/>
                      <a:pt x="0" y="164"/>
                    </a:cubicBezTo>
                    <a:cubicBezTo>
                      <a:pt x="10" y="164"/>
                      <a:pt x="10" y="164"/>
                      <a:pt x="10" y="164"/>
                    </a:cubicBezTo>
                    <a:cubicBezTo>
                      <a:pt x="19" y="164"/>
                      <a:pt x="19" y="164"/>
                      <a:pt x="19" y="164"/>
                    </a:cubicBezTo>
                    <a:cubicBezTo>
                      <a:pt x="19" y="124"/>
                      <a:pt x="35" y="87"/>
                      <a:pt x="62" y="61"/>
                    </a:cubicBezTo>
                    <a:cubicBezTo>
                      <a:pt x="88" y="34"/>
                      <a:pt x="124" y="18"/>
                      <a:pt x="165" y="18"/>
                    </a:cubicBezTo>
                    <a:cubicBezTo>
                      <a:pt x="205" y="18"/>
                      <a:pt x="242" y="34"/>
                      <a:pt x="268" y="61"/>
                    </a:cubicBezTo>
                    <a:cubicBezTo>
                      <a:pt x="294" y="87"/>
                      <a:pt x="311" y="124"/>
                      <a:pt x="311" y="164"/>
                    </a:cubicBezTo>
                    <a:cubicBezTo>
                      <a:pt x="311" y="204"/>
                      <a:pt x="294" y="241"/>
                      <a:pt x="268" y="267"/>
                    </a:cubicBezTo>
                    <a:cubicBezTo>
                      <a:pt x="242" y="294"/>
                      <a:pt x="205" y="310"/>
                      <a:pt x="165" y="310"/>
                    </a:cubicBezTo>
                    <a:cubicBezTo>
                      <a:pt x="124" y="310"/>
                      <a:pt x="88" y="294"/>
                      <a:pt x="62" y="267"/>
                    </a:cubicBezTo>
                    <a:cubicBezTo>
                      <a:pt x="35" y="241"/>
                      <a:pt x="19" y="204"/>
                      <a:pt x="19" y="164"/>
                    </a:cubicBezTo>
                    <a:lnTo>
                      <a:pt x="10" y="16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2" name="Google Shape;732;p9"/>
              <p:cNvSpPr/>
              <p:nvPr/>
            </p:nvSpPr>
            <p:spPr>
              <a:xfrm>
                <a:off x="2314500" y="1669364"/>
                <a:ext cx="103897" cy="31386"/>
              </a:xfrm>
              <a:custGeom>
                <a:rect b="b" l="l" r="r" t="t"/>
                <a:pathLst>
                  <a:path extrusionOk="0" h="26" w="87">
                    <a:moveTo>
                      <a:pt x="8" y="26"/>
                    </a:moveTo>
                    <a:cubicBezTo>
                      <a:pt x="6" y="22"/>
                      <a:pt x="6" y="22"/>
                      <a:pt x="6" y="22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10" y="25"/>
                      <a:pt x="26" y="18"/>
                      <a:pt x="45" y="18"/>
                    </a:cubicBezTo>
                    <a:cubicBezTo>
                      <a:pt x="56" y="18"/>
                      <a:pt x="67" y="20"/>
                      <a:pt x="77" y="26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73" y="2"/>
                      <a:pt x="58" y="0"/>
                      <a:pt x="45" y="0"/>
                    </a:cubicBezTo>
                    <a:cubicBezTo>
                      <a:pt x="33" y="0"/>
                      <a:pt x="21" y="2"/>
                      <a:pt x="13" y="5"/>
                    </a:cubicBezTo>
                    <a:cubicBezTo>
                      <a:pt x="5" y="7"/>
                      <a:pt x="0" y="10"/>
                      <a:pt x="0" y="10"/>
                    </a:cubicBezTo>
                    <a:cubicBezTo>
                      <a:pt x="8" y="26"/>
                      <a:pt x="8" y="26"/>
                      <a:pt x="8" y="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3" name="Google Shape;733;p9"/>
            <p:cNvSpPr/>
            <p:nvPr/>
          </p:nvSpPr>
          <p:spPr>
            <a:xfrm>
              <a:off x="2139175" y="871743"/>
              <a:ext cx="809528" cy="353898"/>
            </a:xfrm>
            <a:custGeom>
              <a:rect b="b" l="l" r="r" t="t"/>
              <a:pathLst>
                <a:path extrusionOk="0" h="297" w="679">
                  <a:moveTo>
                    <a:pt x="579" y="296"/>
                  </a:moveTo>
                  <a:cubicBezTo>
                    <a:pt x="579" y="296"/>
                    <a:pt x="579" y="296"/>
                    <a:pt x="579" y="296"/>
                  </a:cubicBezTo>
                  <a:cubicBezTo>
                    <a:pt x="579" y="296"/>
                    <a:pt x="579" y="296"/>
                    <a:pt x="579" y="296"/>
                  </a:cubicBezTo>
                  <a:moveTo>
                    <a:pt x="579" y="295"/>
                  </a:moveTo>
                  <a:cubicBezTo>
                    <a:pt x="579" y="295"/>
                    <a:pt x="579" y="295"/>
                    <a:pt x="579" y="295"/>
                  </a:cubicBezTo>
                  <a:cubicBezTo>
                    <a:pt x="579" y="295"/>
                    <a:pt x="579" y="295"/>
                    <a:pt x="579" y="295"/>
                  </a:cubicBezTo>
                  <a:moveTo>
                    <a:pt x="578" y="295"/>
                  </a:moveTo>
                  <a:cubicBezTo>
                    <a:pt x="578" y="295"/>
                    <a:pt x="578" y="295"/>
                    <a:pt x="578" y="295"/>
                  </a:cubicBezTo>
                  <a:cubicBezTo>
                    <a:pt x="578" y="295"/>
                    <a:pt x="578" y="295"/>
                    <a:pt x="578" y="295"/>
                  </a:cubicBezTo>
                  <a:moveTo>
                    <a:pt x="678" y="261"/>
                  </a:moveTo>
                  <a:cubicBezTo>
                    <a:pt x="679" y="279"/>
                    <a:pt x="648" y="297"/>
                    <a:pt x="606" y="297"/>
                  </a:cubicBezTo>
                  <a:cubicBezTo>
                    <a:pt x="603" y="297"/>
                    <a:pt x="599" y="297"/>
                    <a:pt x="596" y="297"/>
                  </a:cubicBezTo>
                  <a:cubicBezTo>
                    <a:pt x="599" y="297"/>
                    <a:pt x="603" y="297"/>
                    <a:pt x="606" y="297"/>
                  </a:cubicBezTo>
                  <a:cubicBezTo>
                    <a:pt x="648" y="297"/>
                    <a:pt x="679" y="279"/>
                    <a:pt x="678" y="261"/>
                  </a:cubicBezTo>
                  <a:moveTo>
                    <a:pt x="504" y="103"/>
                  </a:moveTo>
                  <a:cubicBezTo>
                    <a:pt x="497" y="113"/>
                    <a:pt x="491" y="130"/>
                    <a:pt x="487" y="149"/>
                  </a:cubicBezTo>
                  <a:cubicBezTo>
                    <a:pt x="491" y="130"/>
                    <a:pt x="497" y="113"/>
                    <a:pt x="504" y="103"/>
                  </a:cubicBezTo>
                  <a:moveTo>
                    <a:pt x="504" y="103"/>
                  </a:moveTo>
                  <a:cubicBezTo>
                    <a:pt x="504" y="103"/>
                    <a:pt x="504" y="103"/>
                    <a:pt x="504" y="103"/>
                  </a:cubicBezTo>
                  <a:cubicBezTo>
                    <a:pt x="504" y="103"/>
                    <a:pt x="504" y="103"/>
                    <a:pt x="504" y="103"/>
                  </a:cubicBezTo>
                  <a:moveTo>
                    <a:pt x="505" y="102"/>
                  </a:moveTo>
                  <a:cubicBezTo>
                    <a:pt x="505" y="102"/>
                    <a:pt x="505" y="102"/>
                    <a:pt x="505" y="102"/>
                  </a:cubicBezTo>
                  <a:cubicBezTo>
                    <a:pt x="505" y="102"/>
                    <a:pt x="505" y="102"/>
                    <a:pt x="505" y="102"/>
                  </a:cubicBezTo>
                  <a:moveTo>
                    <a:pt x="126" y="0"/>
                  </a:moveTo>
                  <a:cubicBezTo>
                    <a:pt x="92" y="0"/>
                    <a:pt x="62" y="4"/>
                    <a:pt x="38" y="13"/>
                  </a:cubicBezTo>
                  <a:cubicBezTo>
                    <a:pt x="10" y="23"/>
                    <a:pt x="0" y="33"/>
                    <a:pt x="0" y="42"/>
                  </a:cubicBezTo>
                  <a:cubicBezTo>
                    <a:pt x="0" y="33"/>
                    <a:pt x="10" y="23"/>
                    <a:pt x="38" y="13"/>
                  </a:cubicBezTo>
                  <a:cubicBezTo>
                    <a:pt x="62" y="4"/>
                    <a:pt x="92" y="0"/>
                    <a:pt x="126" y="0"/>
                  </a:cubicBezTo>
                  <a:cubicBezTo>
                    <a:pt x="228" y="0"/>
                    <a:pt x="366" y="44"/>
                    <a:pt x="484" y="160"/>
                  </a:cubicBezTo>
                  <a:cubicBezTo>
                    <a:pt x="485" y="159"/>
                    <a:pt x="485" y="158"/>
                    <a:pt x="485" y="157"/>
                  </a:cubicBezTo>
                  <a:cubicBezTo>
                    <a:pt x="485" y="158"/>
                    <a:pt x="485" y="159"/>
                    <a:pt x="484" y="160"/>
                  </a:cubicBezTo>
                  <a:cubicBezTo>
                    <a:pt x="366" y="44"/>
                    <a:pt x="228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1863199" y="871743"/>
              <a:ext cx="1085504" cy="507578"/>
            </a:xfrm>
            <a:custGeom>
              <a:rect b="b" l="l" r="r" t="t"/>
              <a:pathLst>
                <a:path extrusionOk="0" h="426" w="911">
                  <a:moveTo>
                    <a:pt x="358" y="0"/>
                  </a:moveTo>
                  <a:cubicBezTo>
                    <a:pt x="324" y="0"/>
                    <a:pt x="294" y="4"/>
                    <a:pt x="270" y="13"/>
                  </a:cubicBezTo>
                  <a:cubicBezTo>
                    <a:pt x="242" y="23"/>
                    <a:pt x="232" y="33"/>
                    <a:pt x="232" y="42"/>
                  </a:cubicBezTo>
                  <a:cubicBezTo>
                    <a:pt x="232" y="65"/>
                    <a:pt x="295" y="84"/>
                    <a:pt x="295" y="84"/>
                  </a:cubicBezTo>
                  <a:cubicBezTo>
                    <a:pt x="295" y="84"/>
                    <a:pt x="295" y="84"/>
                    <a:pt x="295" y="84"/>
                  </a:cubicBezTo>
                  <a:cubicBezTo>
                    <a:pt x="295" y="84"/>
                    <a:pt x="295" y="84"/>
                    <a:pt x="295" y="84"/>
                  </a:cubicBezTo>
                  <a:cubicBezTo>
                    <a:pt x="295" y="84"/>
                    <a:pt x="295" y="84"/>
                    <a:pt x="295" y="84"/>
                  </a:cubicBezTo>
                  <a:cubicBezTo>
                    <a:pt x="295" y="84"/>
                    <a:pt x="239" y="90"/>
                    <a:pt x="173" y="117"/>
                  </a:cubicBezTo>
                  <a:cubicBezTo>
                    <a:pt x="171" y="118"/>
                    <a:pt x="0" y="283"/>
                    <a:pt x="120" y="283"/>
                  </a:cubicBezTo>
                  <a:cubicBezTo>
                    <a:pt x="127" y="283"/>
                    <a:pt x="135" y="282"/>
                    <a:pt x="144" y="281"/>
                  </a:cubicBezTo>
                  <a:cubicBezTo>
                    <a:pt x="298" y="261"/>
                    <a:pt x="429" y="160"/>
                    <a:pt x="445" y="148"/>
                  </a:cubicBezTo>
                  <a:cubicBezTo>
                    <a:pt x="432" y="159"/>
                    <a:pt x="335" y="238"/>
                    <a:pt x="329" y="277"/>
                  </a:cubicBezTo>
                  <a:cubicBezTo>
                    <a:pt x="329" y="283"/>
                    <a:pt x="333" y="285"/>
                    <a:pt x="340" y="285"/>
                  </a:cubicBezTo>
                  <a:cubicBezTo>
                    <a:pt x="393" y="285"/>
                    <a:pt x="616" y="174"/>
                    <a:pt x="616" y="174"/>
                  </a:cubicBezTo>
                  <a:cubicBezTo>
                    <a:pt x="616" y="174"/>
                    <a:pt x="517" y="256"/>
                    <a:pt x="534" y="314"/>
                  </a:cubicBezTo>
                  <a:cubicBezTo>
                    <a:pt x="537" y="323"/>
                    <a:pt x="545" y="328"/>
                    <a:pt x="556" y="328"/>
                  </a:cubicBezTo>
                  <a:cubicBezTo>
                    <a:pt x="609" y="328"/>
                    <a:pt x="737" y="229"/>
                    <a:pt x="737" y="229"/>
                  </a:cubicBezTo>
                  <a:cubicBezTo>
                    <a:pt x="737" y="229"/>
                    <a:pt x="720" y="383"/>
                    <a:pt x="836" y="426"/>
                  </a:cubicBezTo>
                  <a:cubicBezTo>
                    <a:pt x="835" y="379"/>
                    <a:pt x="828" y="334"/>
                    <a:pt x="811" y="296"/>
                  </a:cubicBezTo>
                  <a:cubicBezTo>
                    <a:pt x="811" y="296"/>
                    <a:pt x="811" y="296"/>
                    <a:pt x="811" y="296"/>
                  </a:cubicBezTo>
                  <a:cubicBezTo>
                    <a:pt x="811" y="296"/>
                    <a:pt x="811" y="296"/>
                    <a:pt x="811" y="295"/>
                  </a:cubicBezTo>
                  <a:cubicBezTo>
                    <a:pt x="811" y="295"/>
                    <a:pt x="811" y="295"/>
                    <a:pt x="811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0" y="295"/>
                    <a:pt x="810" y="295"/>
                    <a:pt x="810" y="295"/>
                  </a:cubicBezTo>
                  <a:cubicBezTo>
                    <a:pt x="816" y="296"/>
                    <a:pt x="822" y="296"/>
                    <a:pt x="828" y="297"/>
                  </a:cubicBezTo>
                  <a:cubicBezTo>
                    <a:pt x="831" y="297"/>
                    <a:pt x="835" y="297"/>
                    <a:pt x="838" y="297"/>
                  </a:cubicBezTo>
                  <a:cubicBezTo>
                    <a:pt x="880" y="297"/>
                    <a:pt x="911" y="279"/>
                    <a:pt x="910" y="261"/>
                  </a:cubicBezTo>
                  <a:cubicBezTo>
                    <a:pt x="909" y="243"/>
                    <a:pt x="878" y="224"/>
                    <a:pt x="797" y="222"/>
                  </a:cubicBezTo>
                  <a:cubicBezTo>
                    <a:pt x="786" y="125"/>
                    <a:pt x="769" y="90"/>
                    <a:pt x="753" y="90"/>
                  </a:cubicBezTo>
                  <a:cubicBezTo>
                    <a:pt x="747" y="90"/>
                    <a:pt x="742" y="95"/>
                    <a:pt x="737" y="102"/>
                  </a:cubicBezTo>
                  <a:cubicBezTo>
                    <a:pt x="737" y="102"/>
                    <a:pt x="737" y="102"/>
                    <a:pt x="737" y="102"/>
                  </a:cubicBezTo>
                  <a:cubicBezTo>
                    <a:pt x="736" y="102"/>
                    <a:pt x="736" y="102"/>
                    <a:pt x="736" y="103"/>
                  </a:cubicBezTo>
                  <a:cubicBezTo>
                    <a:pt x="736" y="103"/>
                    <a:pt x="736" y="103"/>
                    <a:pt x="736" y="103"/>
                  </a:cubicBezTo>
                  <a:cubicBezTo>
                    <a:pt x="736" y="103"/>
                    <a:pt x="736" y="103"/>
                    <a:pt x="736" y="103"/>
                  </a:cubicBezTo>
                  <a:cubicBezTo>
                    <a:pt x="729" y="113"/>
                    <a:pt x="723" y="130"/>
                    <a:pt x="719" y="149"/>
                  </a:cubicBezTo>
                  <a:cubicBezTo>
                    <a:pt x="718" y="151"/>
                    <a:pt x="718" y="154"/>
                    <a:pt x="717" y="157"/>
                  </a:cubicBezTo>
                  <a:cubicBezTo>
                    <a:pt x="717" y="158"/>
                    <a:pt x="717" y="159"/>
                    <a:pt x="716" y="160"/>
                  </a:cubicBezTo>
                  <a:cubicBezTo>
                    <a:pt x="598" y="44"/>
                    <a:pt x="460" y="0"/>
                    <a:pt x="358" y="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2423808" y="2453999"/>
              <a:ext cx="445890" cy="332253"/>
            </a:xfrm>
            <a:custGeom>
              <a:rect b="b" l="l" r="r" t="t"/>
              <a:pathLst>
                <a:path extrusionOk="0" h="307" w="412">
                  <a:moveTo>
                    <a:pt x="109" y="0"/>
                  </a:moveTo>
                  <a:lnTo>
                    <a:pt x="103" y="39"/>
                  </a:lnTo>
                  <a:lnTo>
                    <a:pt x="68" y="44"/>
                  </a:lnTo>
                  <a:lnTo>
                    <a:pt x="68" y="62"/>
                  </a:lnTo>
                  <a:lnTo>
                    <a:pt x="2" y="62"/>
                  </a:lnTo>
                  <a:lnTo>
                    <a:pt x="0" y="75"/>
                  </a:lnTo>
                  <a:lnTo>
                    <a:pt x="343" y="307"/>
                  </a:lnTo>
                  <a:lnTo>
                    <a:pt x="412" y="20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2423808" y="2453999"/>
              <a:ext cx="445890" cy="332253"/>
            </a:xfrm>
            <a:custGeom>
              <a:rect b="b" l="l" r="r" t="t"/>
              <a:pathLst>
                <a:path extrusionOk="0" h="307" w="412">
                  <a:moveTo>
                    <a:pt x="109" y="0"/>
                  </a:moveTo>
                  <a:lnTo>
                    <a:pt x="103" y="39"/>
                  </a:lnTo>
                  <a:lnTo>
                    <a:pt x="68" y="44"/>
                  </a:lnTo>
                  <a:lnTo>
                    <a:pt x="68" y="62"/>
                  </a:lnTo>
                  <a:lnTo>
                    <a:pt x="2" y="62"/>
                  </a:lnTo>
                  <a:lnTo>
                    <a:pt x="0" y="75"/>
                  </a:lnTo>
                  <a:lnTo>
                    <a:pt x="343" y="307"/>
                  </a:lnTo>
                  <a:lnTo>
                    <a:pt x="412" y="205"/>
                  </a:lnTo>
                  <a:lnTo>
                    <a:pt x="10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2554761" y="2513523"/>
              <a:ext cx="330088" cy="282469"/>
            </a:xfrm>
            <a:custGeom>
              <a:rect b="b" l="l" r="r" t="t"/>
              <a:pathLst>
                <a:path extrusionOk="0" h="237" w="277">
                  <a:moveTo>
                    <a:pt x="262" y="135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1" y="229"/>
                    <a:pt x="201" y="229"/>
                    <a:pt x="201" y="229"/>
                  </a:cubicBezTo>
                  <a:cubicBezTo>
                    <a:pt x="202" y="229"/>
                    <a:pt x="202" y="229"/>
                    <a:pt x="202" y="229"/>
                  </a:cubicBezTo>
                  <a:cubicBezTo>
                    <a:pt x="214" y="237"/>
                    <a:pt x="237" y="223"/>
                    <a:pt x="255" y="197"/>
                  </a:cubicBezTo>
                  <a:cubicBezTo>
                    <a:pt x="272" y="171"/>
                    <a:pt x="277" y="144"/>
                    <a:pt x="265" y="136"/>
                  </a:cubicBezTo>
                  <a:cubicBezTo>
                    <a:pt x="264" y="135"/>
                    <a:pt x="263" y="135"/>
                    <a:pt x="262" y="1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2541774" y="2502701"/>
              <a:ext cx="102815" cy="129871"/>
            </a:xfrm>
            <a:custGeom>
              <a:rect b="b" l="l" r="r" t="t"/>
              <a:pathLst>
                <a:path extrusionOk="0" h="109" w="86">
                  <a:moveTo>
                    <a:pt x="74" y="8"/>
                  </a:moveTo>
                  <a:cubicBezTo>
                    <a:pt x="86" y="16"/>
                    <a:pt x="81" y="43"/>
                    <a:pt x="64" y="69"/>
                  </a:cubicBezTo>
                  <a:cubicBezTo>
                    <a:pt x="46" y="95"/>
                    <a:pt x="23" y="109"/>
                    <a:pt x="11" y="102"/>
                  </a:cubicBezTo>
                  <a:cubicBezTo>
                    <a:pt x="0" y="94"/>
                    <a:pt x="5" y="67"/>
                    <a:pt x="22" y="41"/>
                  </a:cubicBezTo>
                  <a:cubicBezTo>
                    <a:pt x="39" y="15"/>
                    <a:pt x="63" y="0"/>
                    <a:pt x="74" y="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2620778" y="2649887"/>
              <a:ext cx="47619" cy="31386"/>
            </a:xfrm>
            <a:custGeom>
              <a:rect b="b" l="l" r="r" t="t"/>
              <a:pathLst>
                <a:path extrusionOk="0" h="26" w="40">
                  <a:moveTo>
                    <a:pt x="26" y="2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8" y="15"/>
                    <a:pt x="40" y="10"/>
                    <a:pt x="38" y="6"/>
                  </a:cubicBezTo>
                  <a:cubicBezTo>
                    <a:pt x="36" y="2"/>
                    <a:pt x="30" y="0"/>
                    <a:pt x="26" y="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2724675" y="2579541"/>
              <a:ext cx="23810" cy="35715"/>
            </a:xfrm>
            <a:custGeom>
              <a:rect b="b" l="l" r="r" t="t"/>
              <a:pathLst>
                <a:path extrusionOk="0" h="30" w="20">
                  <a:moveTo>
                    <a:pt x="0" y="19"/>
                  </a:moveTo>
                  <a:cubicBezTo>
                    <a:pt x="0" y="24"/>
                    <a:pt x="2" y="29"/>
                    <a:pt x="7" y="29"/>
                  </a:cubicBezTo>
                  <a:cubicBezTo>
                    <a:pt x="12" y="30"/>
                    <a:pt x="16" y="28"/>
                    <a:pt x="17" y="23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C854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2773377" y="2634736"/>
              <a:ext cx="57360" cy="35715"/>
            </a:xfrm>
            <a:custGeom>
              <a:rect b="b" l="l" r="r" t="t"/>
              <a:pathLst>
                <a:path extrusionOk="0" h="30" w="48">
                  <a:moveTo>
                    <a:pt x="6" y="13"/>
                  </a:moveTo>
                  <a:cubicBezTo>
                    <a:pt x="2" y="15"/>
                    <a:pt x="0" y="20"/>
                    <a:pt x="2" y="24"/>
                  </a:cubicBezTo>
                  <a:cubicBezTo>
                    <a:pt x="4" y="28"/>
                    <a:pt x="10" y="30"/>
                    <a:pt x="14" y="28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6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2643506" y="2548155"/>
              <a:ext cx="25974" cy="67100"/>
            </a:xfrm>
            <a:custGeom>
              <a:rect b="b" l="l" r="r" t="t"/>
              <a:pathLst>
                <a:path extrusionOk="0" h="57" w="22">
                  <a:moveTo>
                    <a:pt x="22" y="10"/>
                  </a:moveTo>
                  <a:cubicBezTo>
                    <a:pt x="17" y="49"/>
                    <a:pt x="17" y="49"/>
                    <a:pt x="17" y="49"/>
                  </a:cubicBezTo>
                  <a:cubicBezTo>
                    <a:pt x="17" y="53"/>
                    <a:pt x="12" y="57"/>
                    <a:pt x="8" y="56"/>
                  </a:cubicBezTo>
                  <a:cubicBezTo>
                    <a:pt x="3" y="56"/>
                    <a:pt x="0" y="51"/>
                    <a:pt x="0" y="4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3"/>
                    <a:pt x="10" y="0"/>
                    <a:pt x="14" y="0"/>
                  </a:cubicBezTo>
                  <a:cubicBezTo>
                    <a:pt x="19" y="1"/>
                    <a:pt x="22" y="5"/>
                    <a:pt x="22" y="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2683549" y="2630407"/>
              <a:ext cx="53031" cy="59524"/>
            </a:xfrm>
            <a:custGeom>
              <a:rect b="b" l="l" r="r" t="t"/>
              <a:pathLst>
                <a:path extrusionOk="0" h="50" w="44">
                  <a:moveTo>
                    <a:pt x="16" y="5"/>
                  </a:moveTo>
                  <a:cubicBezTo>
                    <a:pt x="41" y="35"/>
                    <a:pt x="41" y="35"/>
                    <a:pt x="41" y="35"/>
                  </a:cubicBezTo>
                  <a:cubicBezTo>
                    <a:pt x="44" y="39"/>
                    <a:pt x="43" y="44"/>
                    <a:pt x="40" y="47"/>
                  </a:cubicBezTo>
                  <a:cubicBezTo>
                    <a:pt x="36" y="50"/>
                    <a:pt x="31" y="49"/>
                    <a:pt x="28" y="4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1" y="6"/>
                    <a:pt x="4" y="3"/>
                  </a:cubicBezTo>
                  <a:cubicBezTo>
                    <a:pt x="8" y="0"/>
                    <a:pt x="13" y="1"/>
                    <a:pt x="16" y="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2800433" y="2751619"/>
              <a:ext cx="44373" cy="28139"/>
            </a:xfrm>
            <a:custGeom>
              <a:rect b="b" l="l" r="r" t="t"/>
              <a:pathLst>
                <a:path extrusionOk="0" h="24" w="37">
                  <a:moveTo>
                    <a:pt x="13" y="1"/>
                  </a:moveTo>
                  <a:cubicBezTo>
                    <a:pt x="8" y="0"/>
                    <a:pt x="3" y="2"/>
                    <a:pt x="2" y="6"/>
                  </a:cubicBezTo>
                  <a:cubicBezTo>
                    <a:pt x="0" y="10"/>
                    <a:pt x="2" y="15"/>
                    <a:pt x="6" y="17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7" y="21"/>
                    <a:pt x="32" y="16"/>
                    <a:pt x="37" y="11"/>
                  </a:cubicBezTo>
                  <a:cubicBezTo>
                    <a:pt x="13" y="1"/>
                    <a:pt x="13" y="1"/>
                    <a:pt x="13" y="1"/>
                  </a:cubicBezTo>
                </a:path>
              </a:pathLst>
            </a:custGeom>
            <a:solidFill>
              <a:srgbClr val="C854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2726840" y="2711576"/>
              <a:ext cx="67100" cy="20563"/>
            </a:xfrm>
            <a:custGeom>
              <a:rect b="b" l="l" r="r" t="t"/>
              <a:pathLst>
                <a:path extrusionOk="0" h="18" w="56">
                  <a:moveTo>
                    <a:pt x="9" y="0"/>
                  </a:moveTo>
                  <a:cubicBezTo>
                    <a:pt x="48" y="1"/>
                    <a:pt x="48" y="1"/>
                    <a:pt x="48" y="1"/>
                  </a:cubicBezTo>
                  <a:cubicBezTo>
                    <a:pt x="52" y="1"/>
                    <a:pt x="56" y="5"/>
                    <a:pt x="56" y="9"/>
                  </a:cubicBezTo>
                  <a:cubicBezTo>
                    <a:pt x="56" y="14"/>
                    <a:pt x="52" y="18"/>
                    <a:pt x="48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4" y="17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2842641" y="2683438"/>
              <a:ext cx="31386" cy="55195"/>
            </a:xfrm>
            <a:custGeom>
              <a:rect b="b" l="l" r="r" t="t"/>
              <a:pathLst>
                <a:path extrusionOk="0" h="46" w="27">
                  <a:moveTo>
                    <a:pt x="6" y="2"/>
                  </a:moveTo>
                  <a:cubicBezTo>
                    <a:pt x="2" y="4"/>
                    <a:pt x="0" y="9"/>
                    <a:pt x="2" y="13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22" y="39"/>
                    <a:pt x="25" y="33"/>
                    <a:pt x="27" y="2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1"/>
                    <a:pt x="10" y="0"/>
                    <a:pt x="6" y="2"/>
                  </a:cubicBezTo>
                  <a:close/>
                </a:path>
              </a:pathLst>
            </a:custGeom>
            <a:solidFill>
              <a:srgbClr val="C854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2425972" y="2453999"/>
              <a:ext cx="115802" cy="67100"/>
            </a:xfrm>
            <a:custGeom>
              <a:rect b="b" l="l" r="r" t="t"/>
              <a:pathLst>
                <a:path extrusionOk="0" h="62" w="107">
                  <a:moveTo>
                    <a:pt x="107" y="0"/>
                  </a:moveTo>
                  <a:lnTo>
                    <a:pt x="60" y="5"/>
                  </a:lnTo>
                  <a:lnTo>
                    <a:pt x="47" y="30"/>
                  </a:lnTo>
                  <a:lnTo>
                    <a:pt x="10" y="39"/>
                  </a:lnTo>
                  <a:lnTo>
                    <a:pt x="0" y="62"/>
                  </a:lnTo>
                  <a:lnTo>
                    <a:pt x="66" y="62"/>
                  </a:lnTo>
                  <a:lnTo>
                    <a:pt x="66" y="44"/>
                  </a:lnTo>
                  <a:lnTo>
                    <a:pt x="101" y="39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2425972" y="2453999"/>
              <a:ext cx="115802" cy="67100"/>
            </a:xfrm>
            <a:custGeom>
              <a:rect b="b" l="l" r="r" t="t"/>
              <a:pathLst>
                <a:path extrusionOk="0" h="62" w="107">
                  <a:moveTo>
                    <a:pt x="107" y="0"/>
                  </a:moveTo>
                  <a:lnTo>
                    <a:pt x="60" y="5"/>
                  </a:lnTo>
                  <a:lnTo>
                    <a:pt x="47" y="30"/>
                  </a:lnTo>
                  <a:lnTo>
                    <a:pt x="10" y="39"/>
                  </a:lnTo>
                  <a:lnTo>
                    <a:pt x="0" y="62"/>
                  </a:lnTo>
                  <a:lnTo>
                    <a:pt x="66" y="62"/>
                  </a:lnTo>
                  <a:lnTo>
                    <a:pt x="66" y="44"/>
                  </a:lnTo>
                  <a:lnTo>
                    <a:pt x="101" y="39"/>
                  </a:lnTo>
                  <a:lnTo>
                    <a:pt x="10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2420020" y="2520562"/>
              <a:ext cx="134200" cy="101732"/>
            </a:xfrm>
            <a:custGeom>
              <a:rect b="b" l="l" r="r" t="t"/>
              <a:pathLst>
                <a:path extrusionOk="0" h="85" w="112">
                  <a:moveTo>
                    <a:pt x="5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10" y="85"/>
                    <a:pt x="110" y="85"/>
                    <a:pt x="110" y="85"/>
                  </a:cubicBezTo>
                  <a:cubicBezTo>
                    <a:pt x="101" y="79"/>
                    <a:pt x="102" y="60"/>
                    <a:pt x="112" y="4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2550974" y="2599566"/>
              <a:ext cx="254331" cy="172079"/>
            </a:xfrm>
            <a:custGeom>
              <a:rect b="b" l="l" r="r" t="t"/>
              <a:pathLst>
                <a:path extrusionOk="0" h="144" w="213">
                  <a:moveTo>
                    <a:pt x="42" y="0"/>
                  </a:moveTo>
                  <a:cubicBezTo>
                    <a:pt x="30" y="14"/>
                    <a:pt x="17" y="22"/>
                    <a:pt x="8" y="22"/>
                  </a:cubicBezTo>
                  <a:cubicBezTo>
                    <a:pt x="5" y="22"/>
                    <a:pt x="2" y="21"/>
                    <a:pt x="0" y="20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28" y="32"/>
                    <a:pt x="45" y="41"/>
                    <a:pt x="62" y="53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2" y="43"/>
                    <a:pt x="84" y="43"/>
                    <a:pt x="85" y="43"/>
                  </a:cubicBezTo>
                  <a:cubicBezTo>
                    <a:pt x="88" y="43"/>
                    <a:pt x="91" y="45"/>
                    <a:pt x="93" y="48"/>
                  </a:cubicBezTo>
                  <a:cubicBezTo>
                    <a:pt x="95" y="52"/>
                    <a:pt x="93" y="57"/>
                    <a:pt x="89" y="59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89" y="74"/>
                    <a:pt x="101" y="84"/>
                    <a:pt x="112" y="95"/>
                  </a:cubicBezTo>
                  <a:cubicBezTo>
                    <a:pt x="164" y="131"/>
                    <a:pt x="164" y="131"/>
                    <a:pt x="164" y="131"/>
                  </a:cubicBezTo>
                  <a:cubicBezTo>
                    <a:pt x="180" y="137"/>
                    <a:pt x="196" y="142"/>
                    <a:pt x="213" y="144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09" y="143"/>
                    <a:pt x="207" y="139"/>
                    <a:pt x="207" y="136"/>
                  </a:cubicBezTo>
                  <a:cubicBezTo>
                    <a:pt x="206" y="135"/>
                    <a:pt x="205" y="135"/>
                    <a:pt x="204" y="134"/>
                  </a:cubicBezTo>
                  <a:cubicBezTo>
                    <a:pt x="196" y="128"/>
                    <a:pt x="191" y="120"/>
                    <a:pt x="188" y="111"/>
                  </a:cubicBezTo>
                  <a:cubicBezTo>
                    <a:pt x="152" y="110"/>
                    <a:pt x="152" y="110"/>
                    <a:pt x="152" y="110"/>
                  </a:cubicBezTo>
                  <a:cubicBezTo>
                    <a:pt x="148" y="110"/>
                    <a:pt x="144" y="106"/>
                    <a:pt x="144" y="102"/>
                  </a:cubicBezTo>
                  <a:cubicBezTo>
                    <a:pt x="144" y="97"/>
                    <a:pt x="148" y="93"/>
                    <a:pt x="152" y="93"/>
                  </a:cubicBezTo>
                  <a:cubicBezTo>
                    <a:pt x="152" y="93"/>
                    <a:pt x="153" y="93"/>
                    <a:pt x="153" y="93"/>
                  </a:cubicBezTo>
                  <a:cubicBezTo>
                    <a:pt x="183" y="94"/>
                    <a:pt x="183" y="94"/>
                    <a:pt x="183" y="94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8" y="71"/>
                    <a:pt x="148" y="72"/>
                    <a:pt x="148" y="72"/>
                  </a:cubicBezTo>
                  <a:cubicBezTo>
                    <a:pt x="146" y="73"/>
                    <a:pt x="144" y="74"/>
                    <a:pt x="142" y="74"/>
                  </a:cubicBezTo>
                  <a:cubicBezTo>
                    <a:pt x="140" y="74"/>
                    <a:pt x="137" y="73"/>
                    <a:pt x="136" y="71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42" y="0"/>
                    <a:pt x="42" y="0"/>
                    <a:pt x="42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2540151" y="2568181"/>
              <a:ext cx="61689" cy="57360"/>
            </a:xfrm>
            <a:custGeom>
              <a:rect b="b" l="l" r="r" t="t"/>
              <a:pathLst>
                <a:path extrusionOk="0" h="48" w="51">
                  <a:moveTo>
                    <a:pt x="11" y="0"/>
                  </a:moveTo>
                  <a:cubicBezTo>
                    <a:pt x="1" y="20"/>
                    <a:pt x="0" y="39"/>
                    <a:pt x="9" y="45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11" y="47"/>
                    <a:pt x="14" y="48"/>
                    <a:pt x="17" y="48"/>
                  </a:cubicBezTo>
                  <a:cubicBezTo>
                    <a:pt x="26" y="48"/>
                    <a:pt x="39" y="40"/>
                    <a:pt x="51" y="2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625649" y="2650432"/>
              <a:ext cx="38961" cy="27057"/>
            </a:xfrm>
            <a:custGeom>
              <a:rect b="b" l="l" r="r" t="t"/>
              <a:pathLst>
                <a:path extrusionOk="0" h="22" w="33">
                  <a:moveTo>
                    <a:pt x="23" y="0"/>
                  </a:moveTo>
                  <a:cubicBezTo>
                    <a:pt x="22" y="0"/>
                    <a:pt x="20" y="0"/>
                    <a:pt x="19" y="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14"/>
                    <a:pt x="10" y="18"/>
                    <a:pt x="15" y="22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31" y="14"/>
                    <a:pt x="33" y="9"/>
                    <a:pt x="31" y="5"/>
                  </a:cubicBezTo>
                  <a:cubicBezTo>
                    <a:pt x="29" y="2"/>
                    <a:pt x="26" y="0"/>
                    <a:pt x="23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2695996" y="2661255"/>
              <a:ext cx="32468" cy="27057"/>
            </a:xfrm>
            <a:custGeom>
              <a:rect b="b" l="l" r="r" t="t"/>
              <a:pathLst>
                <a:path extrusionOk="0" h="22" w="28">
                  <a:moveTo>
                    <a:pt x="0" y="0"/>
                  </a:moveTo>
                  <a:cubicBezTo>
                    <a:pt x="15" y="19"/>
                    <a:pt x="15" y="19"/>
                    <a:pt x="15" y="19"/>
                  </a:cubicBezTo>
                  <a:cubicBezTo>
                    <a:pt x="16" y="21"/>
                    <a:pt x="19" y="22"/>
                    <a:pt x="21" y="22"/>
                  </a:cubicBezTo>
                  <a:cubicBezTo>
                    <a:pt x="23" y="22"/>
                    <a:pt x="25" y="21"/>
                    <a:pt x="27" y="20"/>
                  </a:cubicBezTo>
                  <a:cubicBezTo>
                    <a:pt x="27" y="20"/>
                    <a:pt x="27" y="19"/>
                    <a:pt x="28" y="1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2801516" y="2762442"/>
              <a:ext cx="33550" cy="11905"/>
            </a:xfrm>
            <a:custGeom>
              <a:rect b="b" l="l" r="r" t="t"/>
              <a:pathLst>
                <a:path extrusionOk="0" h="10" w="28">
                  <a:moveTo>
                    <a:pt x="0" y="0"/>
                  </a:moveTo>
                  <a:cubicBezTo>
                    <a:pt x="0" y="3"/>
                    <a:pt x="2" y="7"/>
                    <a:pt x="5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3" y="9"/>
                    <a:pt x="21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18" y="9"/>
                    <a:pt x="9" y="6"/>
                    <a:pt x="0" y="0"/>
                  </a:cubicBezTo>
                </a:path>
              </a:pathLst>
            </a:custGeom>
            <a:solidFill>
              <a:srgbClr val="9736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2723052" y="2711039"/>
              <a:ext cx="51948" cy="20563"/>
            </a:xfrm>
            <a:custGeom>
              <a:rect b="b" l="l" r="r" t="t"/>
              <a:pathLst>
                <a:path extrusionOk="0" h="18" w="44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4" y="17"/>
                    <a:pt x="8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2" y="13"/>
                    <a:pt x="41" y="8"/>
                    <a:pt x="41" y="2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0"/>
                    <a:pt x="8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2172724" y="2460493"/>
              <a:ext cx="88745" cy="114719"/>
            </a:xfrm>
            <a:custGeom>
              <a:rect b="b" l="l" r="r" t="t"/>
              <a:pathLst>
                <a:path extrusionOk="0" h="106" w="82">
                  <a:moveTo>
                    <a:pt x="33" y="0"/>
                  </a:moveTo>
                  <a:lnTo>
                    <a:pt x="45" y="31"/>
                  </a:lnTo>
                  <a:lnTo>
                    <a:pt x="82" y="42"/>
                  </a:lnTo>
                  <a:lnTo>
                    <a:pt x="56" y="106"/>
                  </a:lnTo>
                  <a:lnTo>
                    <a:pt x="0" y="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2172724" y="2460493"/>
              <a:ext cx="88745" cy="114719"/>
            </a:xfrm>
            <a:custGeom>
              <a:rect b="b" l="l" r="r" t="t"/>
              <a:pathLst>
                <a:path extrusionOk="0" h="106" w="82">
                  <a:moveTo>
                    <a:pt x="33" y="0"/>
                  </a:moveTo>
                  <a:lnTo>
                    <a:pt x="45" y="31"/>
                  </a:lnTo>
                  <a:lnTo>
                    <a:pt x="82" y="42"/>
                  </a:lnTo>
                  <a:lnTo>
                    <a:pt x="56" y="106"/>
                  </a:lnTo>
                  <a:lnTo>
                    <a:pt x="0" y="51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1882679" y="2436683"/>
              <a:ext cx="362556" cy="352815"/>
            </a:xfrm>
            <a:custGeom>
              <a:rect b="b" l="l" r="r" t="t"/>
              <a:pathLst>
                <a:path extrusionOk="0" h="326" w="335">
                  <a:moveTo>
                    <a:pt x="335" y="73"/>
                  </a:moveTo>
                  <a:lnTo>
                    <a:pt x="291" y="69"/>
                  </a:lnTo>
                  <a:lnTo>
                    <a:pt x="301" y="22"/>
                  </a:lnTo>
                  <a:lnTo>
                    <a:pt x="286" y="0"/>
                  </a:lnTo>
                  <a:lnTo>
                    <a:pt x="0" y="230"/>
                  </a:lnTo>
                  <a:lnTo>
                    <a:pt x="79" y="326"/>
                  </a:lnTo>
                  <a:lnTo>
                    <a:pt x="324" y="128"/>
                  </a:lnTo>
                  <a:lnTo>
                    <a:pt x="335" y="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1882679" y="2436683"/>
              <a:ext cx="362556" cy="352815"/>
            </a:xfrm>
            <a:custGeom>
              <a:rect b="b" l="l" r="r" t="t"/>
              <a:pathLst>
                <a:path extrusionOk="0" h="326" w="335">
                  <a:moveTo>
                    <a:pt x="335" y="73"/>
                  </a:moveTo>
                  <a:lnTo>
                    <a:pt x="291" y="69"/>
                  </a:lnTo>
                  <a:lnTo>
                    <a:pt x="301" y="22"/>
                  </a:lnTo>
                  <a:lnTo>
                    <a:pt x="286" y="0"/>
                  </a:lnTo>
                  <a:lnTo>
                    <a:pt x="0" y="230"/>
                  </a:lnTo>
                  <a:lnTo>
                    <a:pt x="79" y="326"/>
                  </a:lnTo>
                  <a:lnTo>
                    <a:pt x="324" y="128"/>
                  </a:lnTo>
                  <a:lnTo>
                    <a:pt x="335" y="7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1945450" y="2525428"/>
              <a:ext cx="297621" cy="241343"/>
            </a:xfrm>
            <a:custGeom>
              <a:rect b="b" l="l" r="r" t="t"/>
              <a:pathLst>
                <a:path extrusionOk="0" h="203" w="250">
                  <a:moveTo>
                    <a:pt x="250" y="0"/>
                  </a:moveTo>
                  <a:cubicBezTo>
                    <a:pt x="0" y="198"/>
                    <a:pt x="0" y="198"/>
                    <a:pt x="0" y="198"/>
                  </a:cubicBezTo>
                  <a:cubicBezTo>
                    <a:pt x="4" y="203"/>
                    <a:pt x="4" y="203"/>
                    <a:pt x="4" y="203"/>
                  </a:cubicBezTo>
                  <a:cubicBezTo>
                    <a:pt x="33" y="195"/>
                    <a:pt x="60" y="181"/>
                    <a:pt x="79" y="161"/>
                  </a:cubicBezTo>
                  <a:cubicBezTo>
                    <a:pt x="110" y="131"/>
                    <a:pt x="147" y="101"/>
                    <a:pt x="181" y="91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50" y="0"/>
                    <a:pt x="250" y="0"/>
                    <a:pt x="25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1869692" y="2673697"/>
              <a:ext cx="111473" cy="126624"/>
            </a:xfrm>
            <a:custGeom>
              <a:rect b="b" l="l" r="r" t="t"/>
              <a:pathLst>
                <a:path extrusionOk="0" h="106" w="93">
                  <a:moveTo>
                    <a:pt x="11" y="9"/>
                  </a:moveTo>
                  <a:cubicBezTo>
                    <a:pt x="22" y="0"/>
                    <a:pt x="47" y="13"/>
                    <a:pt x="66" y="37"/>
                  </a:cubicBezTo>
                  <a:cubicBezTo>
                    <a:pt x="86" y="61"/>
                    <a:pt x="93" y="88"/>
                    <a:pt x="82" y="97"/>
                  </a:cubicBezTo>
                  <a:cubicBezTo>
                    <a:pt x="71" y="106"/>
                    <a:pt x="47" y="93"/>
                    <a:pt x="27" y="69"/>
                  </a:cubicBezTo>
                  <a:cubicBezTo>
                    <a:pt x="7" y="45"/>
                    <a:pt x="0" y="18"/>
                    <a:pt x="11" y="9"/>
                  </a:cubicBezTo>
                  <a:close/>
                </a:path>
              </a:pathLst>
            </a:custGeom>
            <a:solidFill>
              <a:srgbClr val="621C1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3002815" y="3147725"/>
              <a:ext cx="870134" cy="1494592"/>
            </a:xfrm>
            <a:custGeom>
              <a:rect b="b" l="l" r="r" t="t"/>
              <a:pathLst>
                <a:path extrusionOk="0" h="1254" w="730">
                  <a:moveTo>
                    <a:pt x="0" y="84"/>
                  </a:moveTo>
                  <a:cubicBezTo>
                    <a:pt x="0" y="84"/>
                    <a:pt x="67" y="558"/>
                    <a:pt x="105" y="787"/>
                  </a:cubicBezTo>
                  <a:cubicBezTo>
                    <a:pt x="143" y="1017"/>
                    <a:pt x="335" y="1254"/>
                    <a:pt x="533" y="1204"/>
                  </a:cubicBezTo>
                  <a:cubicBezTo>
                    <a:pt x="730" y="1153"/>
                    <a:pt x="663" y="870"/>
                    <a:pt x="567" y="633"/>
                  </a:cubicBezTo>
                  <a:cubicBezTo>
                    <a:pt x="470" y="395"/>
                    <a:pt x="345" y="123"/>
                    <a:pt x="309" y="36"/>
                  </a:cubicBezTo>
                  <a:cubicBezTo>
                    <a:pt x="205" y="0"/>
                    <a:pt x="0" y="84"/>
                    <a:pt x="0" y="84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2448700" y="2600104"/>
              <a:ext cx="971867" cy="737016"/>
            </a:xfrm>
            <a:custGeom>
              <a:rect b="b" l="l" r="r" t="t"/>
              <a:pathLst>
                <a:path extrusionOk="0" h="618" w="815">
                  <a:moveTo>
                    <a:pt x="815" y="71"/>
                  </a:moveTo>
                  <a:cubicBezTo>
                    <a:pt x="815" y="71"/>
                    <a:pt x="802" y="189"/>
                    <a:pt x="784" y="307"/>
                  </a:cubicBezTo>
                  <a:cubicBezTo>
                    <a:pt x="767" y="425"/>
                    <a:pt x="774" y="495"/>
                    <a:pt x="774" y="495"/>
                  </a:cubicBezTo>
                  <a:cubicBezTo>
                    <a:pt x="774" y="495"/>
                    <a:pt x="631" y="618"/>
                    <a:pt x="465" y="543"/>
                  </a:cubicBezTo>
                  <a:cubicBezTo>
                    <a:pt x="357" y="339"/>
                    <a:pt x="204" y="214"/>
                    <a:pt x="121" y="166"/>
                  </a:cubicBezTo>
                  <a:cubicBezTo>
                    <a:pt x="38" y="118"/>
                    <a:pt x="0" y="76"/>
                    <a:pt x="43" y="38"/>
                  </a:cubicBezTo>
                  <a:cubicBezTo>
                    <a:pt x="86" y="0"/>
                    <a:pt x="154" y="48"/>
                    <a:pt x="204" y="98"/>
                  </a:cubicBezTo>
                  <a:cubicBezTo>
                    <a:pt x="254" y="148"/>
                    <a:pt x="358" y="166"/>
                    <a:pt x="403" y="116"/>
                  </a:cubicBezTo>
                  <a:cubicBezTo>
                    <a:pt x="447" y="66"/>
                    <a:pt x="815" y="71"/>
                    <a:pt x="815" y="71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2591558" y="2642312"/>
              <a:ext cx="786801" cy="327924"/>
            </a:xfrm>
            <a:custGeom>
              <a:rect b="b" l="l" r="r" t="t"/>
              <a:pathLst>
                <a:path extrusionOk="0" h="275" w="660">
                  <a:moveTo>
                    <a:pt x="283" y="81"/>
                  </a:moveTo>
                  <a:cubicBezTo>
                    <a:pt x="238" y="131"/>
                    <a:pt x="134" y="113"/>
                    <a:pt x="84" y="63"/>
                  </a:cubicBezTo>
                  <a:cubicBezTo>
                    <a:pt x="58" y="38"/>
                    <a:pt x="29" y="13"/>
                    <a:pt x="0" y="0"/>
                  </a:cubicBezTo>
                  <a:cubicBezTo>
                    <a:pt x="22" y="21"/>
                    <a:pt x="62" y="61"/>
                    <a:pt x="103" y="108"/>
                  </a:cubicBezTo>
                  <a:cubicBezTo>
                    <a:pt x="165" y="179"/>
                    <a:pt x="270" y="178"/>
                    <a:pt x="337" y="174"/>
                  </a:cubicBezTo>
                  <a:cubicBezTo>
                    <a:pt x="405" y="169"/>
                    <a:pt x="439" y="275"/>
                    <a:pt x="535" y="218"/>
                  </a:cubicBezTo>
                  <a:cubicBezTo>
                    <a:pt x="631" y="162"/>
                    <a:pt x="660" y="87"/>
                    <a:pt x="660" y="87"/>
                  </a:cubicBezTo>
                  <a:cubicBezTo>
                    <a:pt x="550" y="37"/>
                    <a:pt x="550" y="37"/>
                    <a:pt x="550" y="37"/>
                  </a:cubicBezTo>
                  <a:cubicBezTo>
                    <a:pt x="442" y="41"/>
                    <a:pt x="309" y="52"/>
                    <a:pt x="283" y="8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2661904" y="2261358"/>
              <a:ext cx="426409" cy="392859"/>
            </a:xfrm>
            <a:custGeom>
              <a:rect b="b" l="l" r="r" t="t"/>
              <a:pathLst>
                <a:path extrusionOk="0" h="329" w="357">
                  <a:moveTo>
                    <a:pt x="326" y="66"/>
                  </a:moveTo>
                  <a:cubicBezTo>
                    <a:pt x="326" y="66"/>
                    <a:pt x="258" y="0"/>
                    <a:pt x="176" y="58"/>
                  </a:cubicBezTo>
                  <a:cubicBezTo>
                    <a:pt x="93" y="116"/>
                    <a:pt x="0" y="254"/>
                    <a:pt x="50" y="292"/>
                  </a:cubicBezTo>
                  <a:cubicBezTo>
                    <a:pt x="100" y="329"/>
                    <a:pt x="196" y="244"/>
                    <a:pt x="241" y="194"/>
                  </a:cubicBezTo>
                  <a:cubicBezTo>
                    <a:pt x="286" y="144"/>
                    <a:pt x="357" y="86"/>
                    <a:pt x="326" y="66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2719264" y="2304648"/>
              <a:ext cx="527060" cy="514071"/>
            </a:xfrm>
            <a:custGeom>
              <a:rect b="b" l="l" r="r" t="t"/>
              <a:pathLst>
                <a:path extrusionOk="0" h="431" w="442">
                  <a:moveTo>
                    <a:pt x="402" y="69"/>
                  </a:moveTo>
                  <a:cubicBezTo>
                    <a:pt x="402" y="69"/>
                    <a:pt x="336" y="0"/>
                    <a:pt x="229" y="76"/>
                  </a:cubicBezTo>
                  <a:cubicBezTo>
                    <a:pt x="121" y="152"/>
                    <a:pt x="0" y="332"/>
                    <a:pt x="66" y="382"/>
                  </a:cubicBezTo>
                  <a:cubicBezTo>
                    <a:pt x="131" y="431"/>
                    <a:pt x="255" y="319"/>
                    <a:pt x="313" y="254"/>
                  </a:cubicBezTo>
                  <a:cubicBezTo>
                    <a:pt x="372" y="188"/>
                    <a:pt x="442" y="95"/>
                    <a:pt x="402" y="69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2880520" y="2432354"/>
              <a:ext cx="500003" cy="383119"/>
            </a:xfrm>
            <a:custGeom>
              <a:rect b="b" l="l" r="r" t="t"/>
              <a:pathLst>
                <a:path extrusionOk="0" h="322" w="420">
                  <a:moveTo>
                    <a:pt x="267" y="25"/>
                  </a:moveTo>
                  <a:cubicBezTo>
                    <a:pt x="267" y="25"/>
                    <a:pt x="171" y="96"/>
                    <a:pt x="85" y="189"/>
                  </a:cubicBezTo>
                  <a:cubicBezTo>
                    <a:pt x="0" y="282"/>
                    <a:pt x="45" y="322"/>
                    <a:pt x="103" y="315"/>
                  </a:cubicBezTo>
                  <a:cubicBezTo>
                    <a:pt x="161" y="307"/>
                    <a:pt x="269" y="234"/>
                    <a:pt x="344" y="171"/>
                  </a:cubicBezTo>
                  <a:cubicBezTo>
                    <a:pt x="420" y="109"/>
                    <a:pt x="355" y="0"/>
                    <a:pt x="267" y="25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082902" y="2563307"/>
              <a:ext cx="383118" cy="304114"/>
            </a:xfrm>
            <a:custGeom>
              <a:rect b="b" l="l" r="r" t="t"/>
              <a:pathLst>
                <a:path extrusionOk="0" h="255" w="321">
                  <a:moveTo>
                    <a:pt x="207" y="0"/>
                  </a:moveTo>
                  <a:cubicBezTo>
                    <a:pt x="207" y="0"/>
                    <a:pt x="321" y="73"/>
                    <a:pt x="269" y="132"/>
                  </a:cubicBezTo>
                  <a:cubicBezTo>
                    <a:pt x="216" y="192"/>
                    <a:pt x="82" y="255"/>
                    <a:pt x="41" y="236"/>
                  </a:cubicBezTo>
                  <a:cubicBezTo>
                    <a:pt x="0" y="217"/>
                    <a:pt x="3" y="182"/>
                    <a:pt x="24" y="154"/>
                  </a:cubicBezTo>
                  <a:cubicBezTo>
                    <a:pt x="55" y="111"/>
                    <a:pt x="173" y="8"/>
                    <a:pt x="207" y="0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2985499" y="2857680"/>
              <a:ext cx="158010" cy="217534"/>
            </a:xfrm>
            <a:custGeom>
              <a:rect b="b" l="l" r="r" t="t"/>
              <a:pathLst>
                <a:path extrusionOk="0" h="182" w="133">
                  <a:moveTo>
                    <a:pt x="0" y="0"/>
                  </a:moveTo>
                  <a:cubicBezTo>
                    <a:pt x="19" y="6"/>
                    <a:pt x="36" y="16"/>
                    <a:pt x="53" y="28"/>
                  </a:cubicBezTo>
                  <a:cubicBezTo>
                    <a:pt x="61" y="33"/>
                    <a:pt x="68" y="40"/>
                    <a:pt x="76" y="47"/>
                  </a:cubicBezTo>
                  <a:cubicBezTo>
                    <a:pt x="83" y="54"/>
                    <a:pt x="90" y="61"/>
                    <a:pt x="96" y="69"/>
                  </a:cubicBezTo>
                  <a:cubicBezTo>
                    <a:pt x="109" y="85"/>
                    <a:pt x="119" y="103"/>
                    <a:pt x="125" y="123"/>
                  </a:cubicBezTo>
                  <a:cubicBezTo>
                    <a:pt x="132" y="142"/>
                    <a:pt x="133" y="163"/>
                    <a:pt x="131" y="182"/>
                  </a:cubicBezTo>
                  <a:cubicBezTo>
                    <a:pt x="129" y="163"/>
                    <a:pt x="124" y="144"/>
                    <a:pt x="117" y="126"/>
                  </a:cubicBezTo>
                  <a:cubicBezTo>
                    <a:pt x="115" y="121"/>
                    <a:pt x="113" y="117"/>
                    <a:pt x="111" y="113"/>
                  </a:cubicBezTo>
                  <a:cubicBezTo>
                    <a:pt x="108" y="108"/>
                    <a:pt x="106" y="104"/>
                    <a:pt x="104" y="100"/>
                  </a:cubicBezTo>
                  <a:cubicBezTo>
                    <a:pt x="99" y="92"/>
                    <a:pt x="93" y="84"/>
                    <a:pt x="87" y="76"/>
                  </a:cubicBezTo>
                  <a:cubicBezTo>
                    <a:pt x="76" y="61"/>
                    <a:pt x="62" y="47"/>
                    <a:pt x="47" y="35"/>
                  </a:cubicBezTo>
                  <a:cubicBezTo>
                    <a:pt x="32" y="22"/>
                    <a:pt x="16" y="1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002815" y="3247292"/>
              <a:ext cx="133118" cy="33550"/>
            </a:xfrm>
            <a:custGeom>
              <a:rect b="b" l="l" r="r" t="t"/>
              <a:pathLst>
                <a:path extrusionOk="0" h="28" w="111">
                  <a:moveTo>
                    <a:pt x="0" y="0"/>
                  </a:moveTo>
                  <a:cubicBezTo>
                    <a:pt x="10" y="1"/>
                    <a:pt x="19" y="3"/>
                    <a:pt x="28" y="5"/>
                  </a:cubicBezTo>
                  <a:cubicBezTo>
                    <a:pt x="38" y="7"/>
                    <a:pt x="47" y="10"/>
                    <a:pt x="56" y="12"/>
                  </a:cubicBezTo>
                  <a:cubicBezTo>
                    <a:pt x="65" y="14"/>
                    <a:pt x="74" y="17"/>
                    <a:pt x="83" y="19"/>
                  </a:cubicBezTo>
                  <a:cubicBezTo>
                    <a:pt x="93" y="21"/>
                    <a:pt x="102" y="23"/>
                    <a:pt x="111" y="24"/>
                  </a:cubicBezTo>
                  <a:cubicBezTo>
                    <a:pt x="102" y="27"/>
                    <a:pt x="92" y="28"/>
                    <a:pt x="82" y="27"/>
                  </a:cubicBezTo>
                  <a:cubicBezTo>
                    <a:pt x="72" y="27"/>
                    <a:pt x="63" y="25"/>
                    <a:pt x="53" y="23"/>
                  </a:cubicBezTo>
                  <a:cubicBezTo>
                    <a:pt x="44" y="21"/>
                    <a:pt x="35" y="18"/>
                    <a:pt x="26" y="14"/>
                  </a:cubicBezTo>
                  <a:cubicBezTo>
                    <a:pt x="17" y="10"/>
                    <a:pt x="8" y="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2870780" y="2302484"/>
              <a:ext cx="333335" cy="89827"/>
            </a:xfrm>
            <a:custGeom>
              <a:rect b="b" l="l" r="r" t="t"/>
              <a:pathLst>
                <a:path extrusionOk="0" h="76" w="280">
                  <a:moveTo>
                    <a:pt x="280" y="76"/>
                  </a:moveTo>
                  <a:cubicBezTo>
                    <a:pt x="280" y="76"/>
                    <a:pt x="280" y="76"/>
                    <a:pt x="280" y="76"/>
                  </a:cubicBezTo>
                  <a:cubicBezTo>
                    <a:pt x="280" y="76"/>
                    <a:pt x="280" y="76"/>
                    <a:pt x="280" y="76"/>
                  </a:cubicBezTo>
                  <a:moveTo>
                    <a:pt x="280" y="75"/>
                  </a:move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moveTo>
                    <a:pt x="280" y="75"/>
                  </a:moveTo>
                  <a:cubicBezTo>
                    <a:pt x="280" y="75"/>
                    <a:pt x="280" y="75"/>
                    <a:pt x="280" y="75"/>
                  </a:cubicBezTo>
                  <a:cubicBezTo>
                    <a:pt x="280" y="75"/>
                    <a:pt x="280" y="75"/>
                    <a:pt x="280" y="75"/>
                  </a:cubicBezTo>
                  <a:moveTo>
                    <a:pt x="279" y="75"/>
                  </a:moveTo>
                  <a:cubicBezTo>
                    <a:pt x="279" y="75"/>
                    <a:pt x="279" y="75"/>
                    <a:pt x="279" y="75"/>
                  </a:cubicBezTo>
                  <a:cubicBezTo>
                    <a:pt x="279" y="75"/>
                    <a:pt x="279" y="75"/>
                    <a:pt x="279" y="75"/>
                  </a:cubicBezTo>
                  <a:moveTo>
                    <a:pt x="279" y="75"/>
                  </a:moveTo>
                  <a:cubicBezTo>
                    <a:pt x="279" y="75"/>
                    <a:pt x="279" y="75"/>
                    <a:pt x="279" y="75"/>
                  </a:cubicBezTo>
                  <a:cubicBezTo>
                    <a:pt x="279" y="75"/>
                    <a:pt x="279" y="75"/>
                    <a:pt x="279" y="75"/>
                  </a:cubicBezTo>
                  <a:moveTo>
                    <a:pt x="279" y="75"/>
                  </a:moveTo>
                  <a:cubicBezTo>
                    <a:pt x="279" y="75"/>
                    <a:pt x="279" y="75"/>
                    <a:pt x="279" y="75"/>
                  </a:cubicBezTo>
                  <a:cubicBezTo>
                    <a:pt x="279" y="75"/>
                    <a:pt x="279" y="75"/>
                    <a:pt x="279" y="75"/>
                  </a:cubicBezTo>
                  <a:moveTo>
                    <a:pt x="279" y="74"/>
                  </a:moveTo>
                  <a:cubicBezTo>
                    <a:pt x="279" y="74"/>
                    <a:pt x="279" y="74"/>
                    <a:pt x="279" y="75"/>
                  </a:cubicBezTo>
                  <a:cubicBezTo>
                    <a:pt x="279" y="74"/>
                    <a:pt x="279" y="74"/>
                    <a:pt x="279" y="74"/>
                  </a:cubicBezTo>
                  <a:moveTo>
                    <a:pt x="279" y="74"/>
                  </a:moveTo>
                  <a:cubicBezTo>
                    <a:pt x="279" y="74"/>
                    <a:pt x="279" y="74"/>
                    <a:pt x="279" y="74"/>
                  </a:cubicBezTo>
                  <a:cubicBezTo>
                    <a:pt x="279" y="74"/>
                    <a:pt x="279" y="74"/>
                    <a:pt x="279" y="74"/>
                  </a:cubicBezTo>
                  <a:moveTo>
                    <a:pt x="275" y="72"/>
                  </a:moveTo>
                  <a:cubicBezTo>
                    <a:pt x="277" y="72"/>
                    <a:pt x="278" y="73"/>
                    <a:pt x="279" y="74"/>
                  </a:cubicBezTo>
                  <a:cubicBezTo>
                    <a:pt x="278" y="73"/>
                    <a:pt x="277" y="72"/>
                    <a:pt x="275" y="72"/>
                  </a:cubicBezTo>
                  <a:moveTo>
                    <a:pt x="275" y="71"/>
                  </a:moveTo>
                  <a:cubicBezTo>
                    <a:pt x="275" y="71"/>
                    <a:pt x="275" y="72"/>
                    <a:pt x="275" y="72"/>
                  </a:cubicBezTo>
                  <a:cubicBezTo>
                    <a:pt x="275" y="72"/>
                    <a:pt x="275" y="71"/>
                    <a:pt x="275" y="71"/>
                  </a:cubicBezTo>
                  <a:moveTo>
                    <a:pt x="275" y="71"/>
                  </a:move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moveTo>
                    <a:pt x="275" y="71"/>
                  </a:move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moveTo>
                    <a:pt x="275" y="71"/>
                  </a:move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cubicBezTo>
                    <a:pt x="275" y="71"/>
                    <a:pt x="275" y="71"/>
                    <a:pt x="275" y="71"/>
                  </a:cubicBezTo>
                  <a:moveTo>
                    <a:pt x="152" y="32"/>
                  </a:moveTo>
                  <a:cubicBezTo>
                    <a:pt x="152" y="32"/>
                    <a:pt x="152" y="32"/>
                    <a:pt x="152" y="32"/>
                  </a:cubicBezTo>
                  <a:cubicBezTo>
                    <a:pt x="152" y="32"/>
                    <a:pt x="152" y="32"/>
                    <a:pt x="152" y="32"/>
                  </a:cubicBezTo>
                  <a:moveTo>
                    <a:pt x="152" y="32"/>
                  </a:moveTo>
                  <a:cubicBezTo>
                    <a:pt x="152" y="32"/>
                    <a:pt x="152" y="32"/>
                    <a:pt x="152" y="32"/>
                  </a:cubicBezTo>
                  <a:cubicBezTo>
                    <a:pt x="152" y="32"/>
                    <a:pt x="152" y="32"/>
                    <a:pt x="152" y="32"/>
                  </a:cubicBezTo>
                  <a:moveTo>
                    <a:pt x="152" y="32"/>
                  </a:moveTo>
                  <a:cubicBezTo>
                    <a:pt x="152" y="32"/>
                    <a:pt x="152" y="32"/>
                    <a:pt x="152" y="32"/>
                  </a:cubicBezTo>
                  <a:cubicBezTo>
                    <a:pt x="152" y="32"/>
                    <a:pt x="152" y="32"/>
                    <a:pt x="152" y="32"/>
                  </a:cubicBezTo>
                  <a:moveTo>
                    <a:pt x="0" y="25"/>
                  </a:move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71" y="0"/>
                  </a:moveTo>
                  <a:cubicBezTo>
                    <a:pt x="50" y="0"/>
                    <a:pt x="26" y="6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6" y="6"/>
                    <a:pt x="50" y="0"/>
                    <a:pt x="71" y="0"/>
                  </a:cubicBezTo>
                  <a:cubicBezTo>
                    <a:pt x="119" y="0"/>
                    <a:pt x="151" y="32"/>
                    <a:pt x="151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51" y="32"/>
                    <a:pt x="119" y="0"/>
                    <a:pt x="7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2839394" y="2302484"/>
              <a:ext cx="221863" cy="152598"/>
            </a:xfrm>
            <a:custGeom>
              <a:rect b="b" l="l" r="r" t="t"/>
              <a:pathLst>
                <a:path extrusionOk="0" h="128" w="186">
                  <a:moveTo>
                    <a:pt x="97" y="0"/>
                  </a:moveTo>
                  <a:cubicBezTo>
                    <a:pt x="76" y="0"/>
                    <a:pt x="52" y="6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17" y="31"/>
                    <a:pt x="9" y="37"/>
                    <a:pt x="0" y="45"/>
                  </a:cubicBezTo>
                  <a:cubicBezTo>
                    <a:pt x="24" y="50"/>
                    <a:pt x="61" y="68"/>
                    <a:pt x="65" y="128"/>
                  </a:cubicBezTo>
                  <a:cubicBezTo>
                    <a:pt x="66" y="127"/>
                    <a:pt x="68" y="127"/>
                    <a:pt x="70" y="127"/>
                  </a:cubicBezTo>
                  <a:cubicBezTo>
                    <a:pt x="89" y="108"/>
                    <a:pt x="109" y="91"/>
                    <a:pt x="128" y="78"/>
                  </a:cubicBezTo>
                  <a:cubicBezTo>
                    <a:pt x="148" y="64"/>
                    <a:pt x="167" y="54"/>
                    <a:pt x="184" y="49"/>
                  </a:cubicBezTo>
                  <a:cubicBezTo>
                    <a:pt x="186" y="42"/>
                    <a:pt x="184" y="36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45" y="0"/>
                    <a:pt x="97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2923810" y="2352267"/>
              <a:ext cx="294374" cy="150434"/>
            </a:xfrm>
            <a:custGeom>
              <a:rect b="b" l="l" r="r" t="t"/>
              <a:pathLst>
                <a:path extrusionOk="0" h="126" w="247">
                  <a:moveTo>
                    <a:pt x="155" y="0"/>
                  </a:moveTo>
                  <a:cubicBezTo>
                    <a:pt x="143" y="0"/>
                    <a:pt x="129" y="2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97" y="12"/>
                    <a:pt x="78" y="22"/>
                    <a:pt x="58" y="36"/>
                  </a:cubicBezTo>
                  <a:cubicBezTo>
                    <a:pt x="39" y="49"/>
                    <a:pt x="19" y="66"/>
                    <a:pt x="0" y="85"/>
                  </a:cubicBezTo>
                  <a:cubicBezTo>
                    <a:pt x="23" y="81"/>
                    <a:pt x="44" y="79"/>
                    <a:pt x="63" y="79"/>
                  </a:cubicBezTo>
                  <a:cubicBezTo>
                    <a:pt x="109" y="79"/>
                    <a:pt x="141" y="92"/>
                    <a:pt x="157" y="126"/>
                  </a:cubicBezTo>
                  <a:cubicBezTo>
                    <a:pt x="164" y="126"/>
                    <a:pt x="170" y="125"/>
                    <a:pt x="175" y="125"/>
                  </a:cubicBezTo>
                  <a:cubicBezTo>
                    <a:pt x="180" y="125"/>
                    <a:pt x="184" y="126"/>
                    <a:pt x="188" y="126"/>
                  </a:cubicBezTo>
                  <a:cubicBezTo>
                    <a:pt x="214" y="105"/>
                    <a:pt x="231" y="92"/>
                    <a:pt x="231" y="92"/>
                  </a:cubicBezTo>
                  <a:cubicBezTo>
                    <a:pt x="243" y="67"/>
                    <a:pt x="247" y="46"/>
                    <a:pt x="236" y="34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4"/>
                    <a:pt x="236" y="33"/>
                    <a:pt x="236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6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34" y="31"/>
                    <a:pt x="233" y="30"/>
                    <a:pt x="231" y="30"/>
                  </a:cubicBezTo>
                  <a:cubicBezTo>
                    <a:pt x="231" y="30"/>
                    <a:pt x="231" y="30"/>
                    <a:pt x="231" y="30"/>
                  </a:cubicBezTo>
                  <a:cubicBezTo>
                    <a:pt x="231" y="30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1" y="29"/>
                    <a:pt x="231" y="29"/>
                    <a:pt x="231" y="29"/>
                  </a:cubicBezTo>
                  <a:cubicBezTo>
                    <a:pt x="230" y="28"/>
                    <a:pt x="203" y="0"/>
                    <a:pt x="15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3198704" y="2457246"/>
              <a:ext cx="45455" cy="4329"/>
            </a:xfrm>
            <a:custGeom>
              <a:rect b="b" l="l" r="r" t="t"/>
              <a:pathLst>
                <a:path extrusionOk="0" h="4" w="38">
                  <a:moveTo>
                    <a:pt x="26" y="0"/>
                  </a:moveTo>
                  <a:cubicBezTo>
                    <a:pt x="18" y="0"/>
                    <a:pt x="9" y="1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9" y="1"/>
                    <a:pt x="18" y="0"/>
                    <a:pt x="26" y="0"/>
                  </a:cubicBezTo>
                  <a:cubicBezTo>
                    <a:pt x="30" y="0"/>
                    <a:pt x="34" y="0"/>
                    <a:pt x="38" y="1"/>
                  </a:cubicBezTo>
                  <a:cubicBezTo>
                    <a:pt x="34" y="0"/>
                    <a:pt x="30" y="0"/>
                    <a:pt x="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3198704" y="246157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AC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3244158" y="2458328"/>
              <a:ext cx="85499" cy="104979"/>
            </a:xfrm>
            <a:custGeom>
              <a:rect b="b" l="l" r="r" t="t"/>
              <a:pathLst>
                <a:path extrusionOk="0" h="88" w="72">
                  <a:moveTo>
                    <a:pt x="72" y="88"/>
                  </a:moveTo>
                  <a:cubicBezTo>
                    <a:pt x="72" y="88"/>
                    <a:pt x="72" y="88"/>
                    <a:pt x="72" y="88"/>
                  </a:cubicBezTo>
                  <a:cubicBezTo>
                    <a:pt x="72" y="88"/>
                    <a:pt x="72" y="88"/>
                    <a:pt x="72" y="88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3147838" y="2457246"/>
              <a:ext cx="185066" cy="146105"/>
            </a:xfrm>
            <a:custGeom>
              <a:rect b="b" l="l" r="r" t="t"/>
              <a:pathLst>
                <a:path extrusionOk="0" h="123" w="156">
                  <a:moveTo>
                    <a:pt x="69" y="0"/>
                  </a:moveTo>
                  <a:cubicBezTo>
                    <a:pt x="61" y="0"/>
                    <a:pt x="52" y="1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4"/>
                    <a:pt x="26" y="17"/>
                    <a:pt x="0" y="38"/>
                  </a:cubicBezTo>
                  <a:cubicBezTo>
                    <a:pt x="64" y="42"/>
                    <a:pt x="85" y="74"/>
                    <a:pt x="90" y="120"/>
                  </a:cubicBezTo>
                  <a:cubicBezTo>
                    <a:pt x="92" y="121"/>
                    <a:pt x="95" y="122"/>
                    <a:pt x="98" y="123"/>
                  </a:cubicBezTo>
                  <a:cubicBezTo>
                    <a:pt x="121" y="105"/>
                    <a:pt x="142" y="92"/>
                    <a:pt x="153" y="89"/>
                  </a:cubicBezTo>
                  <a:cubicBezTo>
                    <a:pt x="156" y="48"/>
                    <a:pt x="126" y="8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3" y="1"/>
                    <a:pt x="83" y="1"/>
                    <a:pt x="83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7" y="0"/>
                    <a:pt x="73" y="0"/>
                    <a:pt x="6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3263639" y="2563307"/>
              <a:ext cx="200218" cy="155845"/>
            </a:xfrm>
            <a:custGeom>
              <a:rect b="b" l="l" r="r" t="t"/>
              <a:pathLst>
                <a:path extrusionOk="0" h="131" w="168">
                  <a:moveTo>
                    <a:pt x="55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3"/>
                    <a:pt x="23" y="16"/>
                    <a:pt x="0" y="34"/>
                  </a:cubicBezTo>
                  <a:cubicBezTo>
                    <a:pt x="63" y="53"/>
                    <a:pt x="104" y="57"/>
                    <a:pt x="118" y="131"/>
                  </a:cubicBezTo>
                  <a:cubicBezTo>
                    <a:pt x="168" y="72"/>
                    <a:pt x="56" y="1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0"/>
                    <a:pt x="55" y="0"/>
                    <a:pt x="5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2810174" y="2362007"/>
              <a:ext cx="245673" cy="239178"/>
            </a:xfrm>
            <a:custGeom>
              <a:rect b="b" l="l" r="r" t="t"/>
              <a:pathLst>
                <a:path extrusionOk="0" h="201" w="206">
                  <a:moveTo>
                    <a:pt x="0" y="201"/>
                  </a:moveTo>
                  <a:cubicBezTo>
                    <a:pt x="7" y="177"/>
                    <a:pt x="19" y="155"/>
                    <a:pt x="33" y="135"/>
                  </a:cubicBezTo>
                  <a:cubicBezTo>
                    <a:pt x="47" y="114"/>
                    <a:pt x="63" y="95"/>
                    <a:pt x="81" y="78"/>
                  </a:cubicBezTo>
                  <a:cubicBezTo>
                    <a:pt x="99" y="61"/>
                    <a:pt x="118" y="45"/>
                    <a:pt x="140" y="33"/>
                  </a:cubicBezTo>
                  <a:cubicBezTo>
                    <a:pt x="150" y="26"/>
                    <a:pt x="161" y="20"/>
                    <a:pt x="172" y="15"/>
                  </a:cubicBezTo>
                  <a:cubicBezTo>
                    <a:pt x="176" y="12"/>
                    <a:pt x="176" y="12"/>
                    <a:pt x="176" y="12"/>
                  </a:cubicBezTo>
                  <a:cubicBezTo>
                    <a:pt x="180" y="11"/>
                    <a:pt x="180" y="11"/>
                    <a:pt x="180" y="11"/>
                  </a:cubicBezTo>
                  <a:cubicBezTo>
                    <a:pt x="189" y="7"/>
                    <a:pt x="189" y="7"/>
                    <a:pt x="189" y="7"/>
                  </a:cubicBezTo>
                  <a:cubicBezTo>
                    <a:pt x="195" y="5"/>
                    <a:pt x="200" y="2"/>
                    <a:pt x="206" y="0"/>
                  </a:cubicBezTo>
                  <a:cubicBezTo>
                    <a:pt x="201" y="3"/>
                    <a:pt x="196" y="7"/>
                    <a:pt x="190" y="10"/>
                  </a:cubicBezTo>
                  <a:cubicBezTo>
                    <a:pt x="182" y="14"/>
                    <a:pt x="182" y="14"/>
                    <a:pt x="182" y="1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7" y="31"/>
                    <a:pt x="154" y="33"/>
                    <a:pt x="152" y="35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4" y="64"/>
                    <a:pt x="111" y="66"/>
                    <a:pt x="109" y="68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98" y="78"/>
                    <a:pt x="93" y="82"/>
                    <a:pt x="89" y="86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2" y="103"/>
                    <a:pt x="68" y="108"/>
                    <a:pt x="64" y="112"/>
                  </a:cubicBezTo>
                  <a:cubicBezTo>
                    <a:pt x="59" y="117"/>
                    <a:pt x="56" y="121"/>
                    <a:pt x="52" y="126"/>
                  </a:cubicBezTo>
                  <a:cubicBezTo>
                    <a:pt x="48" y="130"/>
                    <a:pt x="44" y="135"/>
                    <a:pt x="40" y="140"/>
                  </a:cubicBezTo>
                  <a:cubicBezTo>
                    <a:pt x="25" y="159"/>
                    <a:pt x="12" y="179"/>
                    <a:pt x="0" y="2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2929222" y="2461575"/>
              <a:ext cx="269482" cy="277057"/>
            </a:xfrm>
            <a:custGeom>
              <a:rect b="b" l="l" r="r" t="t"/>
              <a:pathLst>
                <a:path extrusionOk="0" h="232" w="226">
                  <a:moveTo>
                    <a:pt x="0" y="232"/>
                  </a:moveTo>
                  <a:cubicBezTo>
                    <a:pt x="8" y="205"/>
                    <a:pt x="20" y="179"/>
                    <a:pt x="34" y="155"/>
                  </a:cubicBezTo>
                  <a:cubicBezTo>
                    <a:pt x="41" y="143"/>
                    <a:pt x="49" y="131"/>
                    <a:pt x="57" y="119"/>
                  </a:cubicBezTo>
                  <a:cubicBezTo>
                    <a:pt x="65" y="108"/>
                    <a:pt x="74" y="97"/>
                    <a:pt x="84" y="86"/>
                  </a:cubicBezTo>
                  <a:cubicBezTo>
                    <a:pt x="103" y="65"/>
                    <a:pt x="124" y="46"/>
                    <a:pt x="148" y="31"/>
                  </a:cubicBezTo>
                  <a:cubicBezTo>
                    <a:pt x="172" y="16"/>
                    <a:pt x="199" y="5"/>
                    <a:pt x="226" y="0"/>
                  </a:cubicBezTo>
                  <a:cubicBezTo>
                    <a:pt x="200" y="10"/>
                    <a:pt x="175" y="23"/>
                    <a:pt x="153" y="39"/>
                  </a:cubicBezTo>
                  <a:cubicBezTo>
                    <a:pt x="142" y="47"/>
                    <a:pt x="131" y="55"/>
                    <a:pt x="121" y="65"/>
                  </a:cubicBezTo>
                  <a:cubicBezTo>
                    <a:pt x="111" y="74"/>
                    <a:pt x="101" y="84"/>
                    <a:pt x="92" y="94"/>
                  </a:cubicBezTo>
                  <a:cubicBezTo>
                    <a:pt x="73" y="114"/>
                    <a:pt x="57" y="137"/>
                    <a:pt x="42" y="160"/>
                  </a:cubicBezTo>
                  <a:cubicBezTo>
                    <a:pt x="26" y="183"/>
                    <a:pt x="12" y="207"/>
                    <a:pt x="0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3098054" y="2563307"/>
              <a:ext cx="231603" cy="207793"/>
            </a:xfrm>
            <a:custGeom>
              <a:rect b="b" l="l" r="r" t="t"/>
              <a:pathLst>
                <a:path extrusionOk="0" h="174" w="194">
                  <a:moveTo>
                    <a:pt x="0" y="174"/>
                  </a:moveTo>
                  <a:cubicBezTo>
                    <a:pt x="9" y="153"/>
                    <a:pt x="21" y="134"/>
                    <a:pt x="34" y="116"/>
                  </a:cubicBezTo>
                  <a:cubicBezTo>
                    <a:pt x="47" y="97"/>
                    <a:pt x="62" y="81"/>
                    <a:pt x="78" y="65"/>
                  </a:cubicBezTo>
                  <a:cubicBezTo>
                    <a:pt x="94" y="50"/>
                    <a:pt x="113" y="36"/>
                    <a:pt x="132" y="25"/>
                  </a:cubicBezTo>
                  <a:cubicBezTo>
                    <a:pt x="147" y="17"/>
                    <a:pt x="147" y="17"/>
                    <a:pt x="147" y="17"/>
                  </a:cubicBezTo>
                  <a:cubicBezTo>
                    <a:pt x="152" y="14"/>
                    <a:pt x="157" y="12"/>
                    <a:pt x="162" y="10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73" y="6"/>
                    <a:pt x="176" y="5"/>
                    <a:pt x="178" y="5"/>
                  </a:cubicBezTo>
                  <a:cubicBezTo>
                    <a:pt x="184" y="3"/>
                    <a:pt x="189" y="2"/>
                    <a:pt x="194" y="0"/>
                  </a:cubicBezTo>
                  <a:cubicBezTo>
                    <a:pt x="189" y="3"/>
                    <a:pt x="184" y="5"/>
                    <a:pt x="180" y="8"/>
                  </a:cubicBezTo>
                  <a:cubicBezTo>
                    <a:pt x="177" y="9"/>
                    <a:pt x="174" y="10"/>
                    <a:pt x="172" y="11"/>
                  </a:cubicBezTo>
                  <a:cubicBezTo>
                    <a:pt x="165" y="15"/>
                    <a:pt x="165" y="15"/>
                    <a:pt x="165" y="15"/>
                  </a:cubicBezTo>
                  <a:cubicBezTo>
                    <a:pt x="160" y="18"/>
                    <a:pt x="155" y="20"/>
                    <a:pt x="151" y="23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5" y="34"/>
                    <a:pt x="132" y="35"/>
                    <a:pt x="130" y="37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19" y="45"/>
                    <a:pt x="115" y="48"/>
                    <a:pt x="111" y="5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70" y="88"/>
                    <a:pt x="55" y="104"/>
                    <a:pt x="41" y="121"/>
                  </a:cubicBezTo>
                  <a:cubicBezTo>
                    <a:pt x="26" y="138"/>
                    <a:pt x="13" y="155"/>
                    <a:pt x="0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3371865" y="3189933"/>
              <a:ext cx="417751" cy="1156931"/>
            </a:xfrm>
            <a:custGeom>
              <a:rect b="b" l="l" r="r" t="t"/>
              <a:pathLst>
                <a:path extrusionOk="0" h="970" w="35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87"/>
                    <a:pt x="161" y="359"/>
                    <a:pt x="258" y="597"/>
                  </a:cubicBezTo>
                  <a:cubicBezTo>
                    <a:pt x="308" y="722"/>
                    <a:pt x="351" y="860"/>
                    <a:pt x="351" y="970"/>
                  </a:cubicBezTo>
                  <a:cubicBezTo>
                    <a:pt x="351" y="860"/>
                    <a:pt x="308" y="722"/>
                    <a:pt x="258" y="597"/>
                  </a:cubicBezTo>
                  <a:cubicBezTo>
                    <a:pt x="161" y="359"/>
                    <a:pt x="36" y="87"/>
                    <a:pt x="0" y="0"/>
                  </a:cubicBezTo>
                </a:path>
              </a:pathLst>
            </a:custGeom>
            <a:solidFill>
              <a:srgbClr val="EF6B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3371865" y="3189933"/>
              <a:ext cx="429657" cy="1401519"/>
            </a:xfrm>
            <a:custGeom>
              <a:rect b="b" l="l" r="r" t="t"/>
              <a:pathLst>
                <a:path extrusionOk="0" h="1175" w="361">
                  <a:moveTo>
                    <a:pt x="224" y="1167"/>
                  </a:moveTo>
                  <a:cubicBezTo>
                    <a:pt x="224" y="1168"/>
                    <a:pt x="224" y="1168"/>
                    <a:pt x="224" y="1168"/>
                  </a:cubicBezTo>
                  <a:cubicBezTo>
                    <a:pt x="224" y="1168"/>
                    <a:pt x="224" y="1168"/>
                    <a:pt x="224" y="1168"/>
                  </a:cubicBezTo>
                  <a:cubicBezTo>
                    <a:pt x="224" y="1168"/>
                    <a:pt x="224" y="1168"/>
                    <a:pt x="224" y="1168"/>
                  </a:cubicBezTo>
                  <a:cubicBezTo>
                    <a:pt x="224" y="1168"/>
                    <a:pt x="224" y="1168"/>
                    <a:pt x="224" y="1167"/>
                  </a:cubicBezTo>
                  <a:moveTo>
                    <a:pt x="225" y="1167"/>
                  </a:moveTo>
                  <a:cubicBezTo>
                    <a:pt x="225" y="1167"/>
                    <a:pt x="225" y="1167"/>
                    <a:pt x="224" y="1167"/>
                  </a:cubicBezTo>
                  <a:cubicBezTo>
                    <a:pt x="225" y="1167"/>
                    <a:pt x="225" y="1167"/>
                    <a:pt x="225" y="1167"/>
                  </a:cubicBezTo>
                  <a:moveTo>
                    <a:pt x="225" y="1167"/>
                  </a:moveTo>
                  <a:cubicBezTo>
                    <a:pt x="225" y="1167"/>
                    <a:pt x="225" y="1167"/>
                    <a:pt x="225" y="1167"/>
                  </a:cubicBezTo>
                  <a:cubicBezTo>
                    <a:pt x="225" y="1167"/>
                    <a:pt x="225" y="1167"/>
                    <a:pt x="225" y="1167"/>
                  </a:cubicBezTo>
                  <a:moveTo>
                    <a:pt x="226" y="1167"/>
                  </a:moveTo>
                  <a:cubicBezTo>
                    <a:pt x="226" y="1167"/>
                    <a:pt x="226" y="1167"/>
                    <a:pt x="226" y="1167"/>
                  </a:cubicBezTo>
                  <a:cubicBezTo>
                    <a:pt x="226" y="1167"/>
                    <a:pt x="226" y="1167"/>
                    <a:pt x="226" y="1167"/>
                  </a:cubicBezTo>
                  <a:moveTo>
                    <a:pt x="227" y="1167"/>
                  </a:moveTo>
                  <a:cubicBezTo>
                    <a:pt x="227" y="1167"/>
                    <a:pt x="226" y="1167"/>
                    <a:pt x="226" y="1167"/>
                  </a:cubicBezTo>
                  <a:cubicBezTo>
                    <a:pt x="226" y="1167"/>
                    <a:pt x="227" y="1167"/>
                    <a:pt x="227" y="1167"/>
                  </a:cubicBezTo>
                  <a:moveTo>
                    <a:pt x="227" y="1167"/>
                  </a:moveTo>
                  <a:cubicBezTo>
                    <a:pt x="227" y="1167"/>
                    <a:pt x="227" y="1167"/>
                    <a:pt x="227" y="1167"/>
                  </a:cubicBezTo>
                  <a:cubicBezTo>
                    <a:pt x="227" y="1167"/>
                    <a:pt x="227" y="1167"/>
                    <a:pt x="227" y="1167"/>
                  </a:cubicBezTo>
                  <a:moveTo>
                    <a:pt x="228" y="1166"/>
                  </a:moveTo>
                  <a:cubicBezTo>
                    <a:pt x="228" y="1167"/>
                    <a:pt x="228" y="1167"/>
                    <a:pt x="228" y="1167"/>
                  </a:cubicBezTo>
                  <a:cubicBezTo>
                    <a:pt x="228" y="1167"/>
                    <a:pt x="228" y="1167"/>
                    <a:pt x="228" y="1166"/>
                  </a:cubicBezTo>
                  <a:moveTo>
                    <a:pt x="229" y="1166"/>
                  </a:moveTo>
                  <a:cubicBezTo>
                    <a:pt x="228" y="1166"/>
                    <a:pt x="228" y="1166"/>
                    <a:pt x="228" y="1166"/>
                  </a:cubicBezTo>
                  <a:cubicBezTo>
                    <a:pt x="228" y="1166"/>
                    <a:pt x="228" y="1166"/>
                    <a:pt x="229" y="1166"/>
                  </a:cubicBezTo>
                  <a:moveTo>
                    <a:pt x="232" y="1165"/>
                  </a:moveTo>
                  <a:cubicBezTo>
                    <a:pt x="231" y="1166"/>
                    <a:pt x="230" y="1166"/>
                    <a:pt x="229" y="1166"/>
                  </a:cubicBezTo>
                  <a:cubicBezTo>
                    <a:pt x="230" y="1166"/>
                    <a:pt x="231" y="1166"/>
                    <a:pt x="232" y="1165"/>
                  </a:cubicBezTo>
                  <a:moveTo>
                    <a:pt x="35" y="1108"/>
                  </a:moveTo>
                  <a:cubicBezTo>
                    <a:pt x="24" y="1109"/>
                    <a:pt x="13" y="1110"/>
                    <a:pt x="0" y="1110"/>
                  </a:cubicBezTo>
                  <a:cubicBezTo>
                    <a:pt x="52" y="1150"/>
                    <a:pt x="110" y="1175"/>
                    <a:pt x="169" y="1175"/>
                  </a:cubicBezTo>
                  <a:cubicBezTo>
                    <a:pt x="186" y="1175"/>
                    <a:pt x="203" y="1173"/>
                    <a:pt x="220" y="1169"/>
                  </a:cubicBezTo>
                  <a:cubicBezTo>
                    <a:pt x="203" y="1173"/>
                    <a:pt x="186" y="1175"/>
                    <a:pt x="169" y="1175"/>
                  </a:cubicBezTo>
                  <a:cubicBezTo>
                    <a:pt x="122" y="1175"/>
                    <a:pt x="76" y="1159"/>
                    <a:pt x="33" y="1133"/>
                  </a:cubicBezTo>
                  <a:cubicBezTo>
                    <a:pt x="33" y="1125"/>
                    <a:pt x="34" y="1116"/>
                    <a:pt x="35" y="1108"/>
                  </a:cubicBezTo>
                  <a:moveTo>
                    <a:pt x="0" y="0"/>
                  </a:moveTo>
                  <a:cubicBezTo>
                    <a:pt x="0" y="0"/>
                    <a:pt x="48" y="285"/>
                    <a:pt x="130" y="533"/>
                  </a:cubicBezTo>
                  <a:cubicBezTo>
                    <a:pt x="171" y="657"/>
                    <a:pt x="215" y="800"/>
                    <a:pt x="210" y="913"/>
                  </a:cubicBezTo>
                  <a:cubicBezTo>
                    <a:pt x="230" y="908"/>
                    <a:pt x="250" y="905"/>
                    <a:pt x="270" y="905"/>
                  </a:cubicBezTo>
                  <a:cubicBezTo>
                    <a:pt x="298" y="905"/>
                    <a:pt x="324" y="910"/>
                    <a:pt x="348" y="918"/>
                  </a:cubicBezTo>
                  <a:cubicBezTo>
                    <a:pt x="361" y="1038"/>
                    <a:pt x="334" y="1135"/>
                    <a:pt x="232" y="1165"/>
                  </a:cubicBezTo>
                  <a:cubicBezTo>
                    <a:pt x="319" y="1139"/>
                    <a:pt x="351" y="1065"/>
                    <a:pt x="351" y="970"/>
                  </a:cubicBezTo>
                  <a:cubicBezTo>
                    <a:pt x="351" y="860"/>
                    <a:pt x="308" y="722"/>
                    <a:pt x="258" y="597"/>
                  </a:cubicBezTo>
                  <a:cubicBezTo>
                    <a:pt x="161" y="359"/>
                    <a:pt x="36" y="87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3633771" y="4582795"/>
              <a:ext cx="1083" cy="1083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FCAC7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3412990" y="4278682"/>
              <a:ext cx="208876" cy="232685"/>
            </a:xfrm>
            <a:custGeom>
              <a:rect b="b" l="l" r="r" t="t"/>
              <a:pathLst>
                <a:path extrusionOk="0" h="195" w="175">
                  <a:moveTo>
                    <a:pt x="175" y="0"/>
                  </a:moveTo>
                  <a:cubicBezTo>
                    <a:pt x="84" y="24"/>
                    <a:pt x="14" y="100"/>
                    <a:pt x="0" y="195"/>
                  </a:cubicBezTo>
                  <a:cubicBezTo>
                    <a:pt x="126" y="180"/>
                    <a:pt x="171" y="103"/>
                    <a:pt x="175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3634853" y="4579548"/>
              <a:ext cx="12987" cy="3247"/>
            </a:xfrm>
            <a:custGeom>
              <a:rect b="b" l="l" r="r" t="t"/>
              <a:pathLst>
                <a:path extrusionOk="0" h="3" w="11"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3"/>
                  </a:cubicBezTo>
                  <a:cubicBezTo>
                    <a:pt x="1" y="3"/>
                    <a:pt x="2" y="3"/>
                    <a:pt x="2" y="3"/>
                  </a:cubicBezTo>
                  <a:moveTo>
                    <a:pt x="3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3"/>
                    <a:pt x="3" y="3"/>
                  </a:cubicBezTo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moveTo>
                    <a:pt x="4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moveTo>
                    <a:pt x="5" y="2"/>
                  </a:moveTo>
                  <a:cubicBezTo>
                    <a:pt x="5" y="2"/>
                    <a:pt x="5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7" y="2"/>
                  </a:cubicBezTo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F2D1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3635935" y="4582795"/>
              <a:ext cx="2165" cy="0"/>
            </a:xfrm>
            <a:custGeom>
              <a:rect b="b" l="l" r="r" t="t"/>
              <a:pathLst>
                <a:path extrusionOk="0" h="120000" w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E75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3634853" y="458279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D1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3633771" y="4582795"/>
              <a:ext cx="1083" cy="108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EE75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3634853" y="4582795"/>
              <a:ext cx="2165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2D0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3410826" y="4268941"/>
              <a:ext cx="390695" cy="322512"/>
            </a:xfrm>
            <a:custGeom>
              <a:rect b="b" l="l" r="r" t="t"/>
              <a:pathLst>
                <a:path extrusionOk="0" h="270" w="328">
                  <a:moveTo>
                    <a:pt x="237" y="0"/>
                  </a:moveTo>
                  <a:cubicBezTo>
                    <a:pt x="217" y="0"/>
                    <a:pt x="197" y="3"/>
                    <a:pt x="177" y="8"/>
                  </a:cubicBezTo>
                  <a:cubicBezTo>
                    <a:pt x="173" y="111"/>
                    <a:pt x="128" y="188"/>
                    <a:pt x="2" y="203"/>
                  </a:cubicBezTo>
                  <a:cubicBezTo>
                    <a:pt x="1" y="211"/>
                    <a:pt x="0" y="220"/>
                    <a:pt x="0" y="228"/>
                  </a:cubicBezTo>
                  <a:cubicBezTo>
                    <a:pt x="43" y="254"/>
                    <a:pt x="89" y="270"/>
                    <a:pt x="136" y="270"/>
                  </a:cubicBezTo>
                  <a:cubicBezTo>
                    <a:pt x="153" y="270"/>
                    <a:pt x="170" y="268"/>
                    <a:pt x="187" y="264"/>
                  </a:cubicBezTo>
                  <a:cubicBezTo>
                    <a:pt x="187" y="264"/>
                    <a:pt x="187" y="264"/>
                    <a:pt x="187" y="264"/>
                  </a:cubicBezTo>
                  <a:cubicBezTo>
                    <a:pt x="187" y="264"/>
                    <a:pt x="187" y="263"/>
                    <a:pt x="188" y="263"/>
                  </a:cubicBezTo>
                  <a:cubicBezTo>
                    <a:pt x="188" y="263"/>
                    <a:pt x="188" y="263"/>
                    <a:pt x="188" y="263"/>
                  </a:cubicBezTo>
                  <a:cubicBezTo>
                    <a:pt x="188" y="263"/>
                    <a:pt x="188" y="263"/>
                    <a:pt x="188" y="263"/>
                  </a:cubicBezTo>
                  <a:cubicBezTo>
                    <a:pt x="188" y="263"/>
                    <a:pt x="188" y="263"/>
                    <a:pt x="188" y="263"/>
                  </a:cubicBezTo>
                  <a:cubicBezTo>
                    <a:pt x="188" y="263"/>
                    <a:pt x="188" y="263"/>
                    <a:pt x="188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0" y="263"/>
                    <a:pt x="191" y="263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1" y="263"/>
                    <a:pt x="191" y="263"/>
                    <a:pt x="191" y="262"/>
                  </a:cubicBezTo>
                  <a:cubicBezTo>
                    <a:pt x="191" y="262"/>
                    <a:pt x="191" y="262"/>
                    <a:pt x="191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2" y="262"/>
                    <a:pt x="192" y="262"/>
                    <a:pt x="192" y="262"/>
                  </a:cubicBezTo>
                  <a:cubicBezTo>
                    <a:pt x="193" y="262"/>
                    <a:pt x="193" y="262"/>
                    <a:pt x="193" y="262"/>
                  </a:cubicBezTo>
                  <a:cubicBezTo>
                    <a:pt x="193" y="262"/>
                    <a:pt x="193" y="262"/>
                    <a:pt x="193" y="262"/>
                  </a:cubicBezTo>
                  <a:cubicBezTo>
                    <a:pt x="193" y="262"/>
                    <a:pt x="193" y="262"/>
                    <a:pt x="193" y="262"/>
                  </a:cubicBezTo>
                  <a:cubicBezTo>
                    <a:pt x="193" y="262"/>
                    <a:pt x="194" y="262"/>
                    <a:pt x="194" y="262"/>
                  </a:cubicBezTo>
                  <a:cubicBezTo>
                    <a:pt x="194" y="262"/>
                    <a:pt x="194" y="262"/>
                    <a:pt x="194" y="262"/>
                  </a:cubicBezTo>
                  <a:cubicBezTo>
                    <a:pt x="194" y="262"/>
                    <a:pt x="194" y="262"/>
                    <a:pt x="194" y="262"/>
                  </a:cubicBezTo>
                  <a:cubicBezTo>
                    <a:pt x="194" y="262"/>
                    <a:pt x="194" y="262"/>
                    <a:pt x="195" y="262"/>
                  </a:cubicBezTo>
                  <a:cubicBezTo>
                    <a:pt x="195" y="262"/>
                    <a:pt x="195" y="262"/>
                    <a:pt x="195" y="261"/>
                  </a:cubicBezTo>
                  <a:cubicBezTo>
                    <a:pt x="195" y="261"/>
                    <a:pt x="195" y="261"/>
                    <a:pt x="195" y="261"/>
                  </a:cubicBezTo>
                  <a:cubicBezTo>
                    <a:pt x="195" y="261"/>
                    <a:pt x="195" y="261"/>
                    <a:pt x="196" y="261"/>
                  </a:cubicBezTo>
                  <a:cubicBezTo>
                    <a:pt x="196" y="261"/>
                    <a:pt x="196" y="261"/>
                    <a:pt x="196" y="261"/>
                  </a:cubicBezTo>
                  <a:cubicBezTo>
                    <a:pt x="197" y="261"/>
                    <a:pt x="198" y="261"/>
                    <a:pt x="199" y="260"/>
                  </a:cubicBezTo>
                  <a:cubicBezTo>
                    <a:pt x="199" y="260"/>
                    <a:pt x="199" y="260"/>
                    <a:pt x="199" y="260"/>
                  </a:cubicBezTo>
                  <a:cubicBezTo>
                    <a:pt x="301" y="230"/>
                    <a:pt x="328" y="133"/>
                    <a:pt x="315" y="13"/>
                  </a:cubicBezTo>
                  <a:cubicBezTo>
                    <a:pt x="291" y="5"/>
                    <a:pt x="265" y="0"/>
                    <a:pt x="237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903237" y="2380406"/>
              <a:ext cx="921001" cy="2165594"/>
            </a:xfrm>
            <a:custGeom>
              <a:rect b="b" l="l" r="r" t="t"/>
              <a:pathLst>
                <a:path extrusionOk="0" h="1816" w="773">
                  <a:moveTo>
                    <a:pt x="773" y="99"/>
                  </a:moveTo>
                  <a:cubicBezTo>
                    <a:pt x="773" y="99"/>
                    <a:pt x="499" y="0"/>
                    <a:pt x="394" y="321"/>
                  </a:cubicBezTo>
                  <a:cubicBezTo>
                    <a:pt x="280" y="670"/>
                    <a:pt x="0" y="1174"/>
                    <a:pt x="2" y="1510"/>
                  </a:cubicBezTo>
                  <a:cubicBezTo>
                    <a:pt x="4" y="1810"/>
                    <a:pt x="95" y="1816"/>
                    <a:pt x="95" y="1816"/>
                  </a:cubicBezTo>
                  <a:cubicBezTo>
                    <a:pt x="437" y="1348"/>
                    <a:pt x="437" y="1348"/>
                    <a:pt x="437" y="1348"/>
                  </a:cubicBezTo>
                  <a:cubicBezTo>
                    <a:pt x="620" y="1011"/>
                    <a:pt x="620" y="1011"/>
                    <a:pt x="620" y="1011"/>
                  </a:cubicBezTo>
                  <a:cubicBezTo>
                    <a:pt x="620" y="1011"/>
                    <a:pt x="708" y="310"/>
                    <a:pt x="773" y="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856700" y="3147725"/>
              <a:ext cx="871217" cy="1494592"/>
            </a:xfrm>
            <a:custGeom>
              <a:rect b="b" l="l" r="r" t="t"/>
              <a:pathLst>
                <a:path extrusionOk="0" h="1254" w="731">
                  <a:moveTo>
                    <a:pt x="731" y="84"/>
                  </a:moveTo>
                  <a:cubicBezTo>
                    <a:pt x="731" y="84"/>
                    <a:pt x="664" y="558"/>
                    <a:pt x="626" y="787"/>
                  </a:cubicBezTo>
                  <a:cubicBezTo>
                    <a:pt x="588" y="1017"/>
                    <a:pt x="396" y="1254"/>
                    <a:pt x="198" y="1204"/>
                  </a:cubicBezTo>
                  <a:cubicBezTo>
                    <a:pt x="0" y="1153"/>
                    <a:pt x="68" y="870"/>
                    <a:pt x="164" y="633"/>
                  </a:cubicBezTo>
                  <a:cubicBezTo>
                    <a:pt x="260" y="395"/>
                    <a:pt x="385" y="123"/>
                    <a:pt x="422" y="36"/>
                  </a:cubicBezTo>
                  <a:cubicBezTo>
                    <a:pt x="526" y="0"/>
                    <a:pt x="731" y="84"/>
                    <a:pt x="731" y="84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1311248" y="2600104"/>
              <a:ext cx="970785" cy="737016"/>
            </a:xfrm>
            <a:custGeom>
              <a:rect b="b" l="l" r="r" t="t"/>
              <a:pathLst>
                <a:path extrusionOk="0" h="618" w="815">
                  <a:moveTo>
                    <a:pt x="0" y="71"/>
                  </a:moveTo>
                  <a:cubicBezTo>
                    <a:pt x="0" y="71"/>
                    <a:pt x="13" y="189"/>
                    <a:pt x="31" y="307"/>
                  </a:cubicBezTo>
                  <a:cubicBezTo>
                    <a:pt x="48" y="425"/>
                    <a:pt x="41" y="495"/>
                    <a:pt x="41" y="495"/>
                  </a:cubicBezTo>
                  <a:cubicBezTo>
                    <a:pt x="41" y="495"/>
                    <a:pt x="184" y="618"/>
                    <a:pt x="350" y="543"/>
                  </a:cubicBezTo>
                  <a:cubicBezTo>
                    <a:pt x="458" y="339"/>
                    <a:pt x="611" y="214"/>
                    <a:pt x="694" y="166"/>
                  </a:cubicBezTo>
                  <a:cubicBezTo>
                    <a:pt x="777" y="118"/>
                    <a:pt x="815" y="76"/>
                    <a:pt x="772" y="38"/>
                  </a:cubicBezTo>
                  <a:cubicBezTo>
                    <a:pt x="729" y="0"/>
                    <a:pt x="661" y="48"/>
                    <a:pt x="611" y="98"/>
                  </a:cubicBezTo>
                  <a:cubicBezTo>
                    <a:pt x="561" y="148"/>
                    <a:pt x="457" y="166"/>
                    <a:pt x="412" y="116"/>
                  </a:cubicBezTo>
                  <a:cubicBezTo>
                    <a:pt x="367" y="66"/>
                    <a:pt x="0" y="71"/>
                    <a:pt x="0" y="71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1352374" y="2642312"/>
              <a:ext cx="786801" cy="327924"/>
            </a:xfrm>
            <a:custGeom>
              <a:rect b="b" l="l" r="r" t="t"/>
              <a:pathLst>
                <a:path extrusionOk="0" h="275" w="660">
                  <a:moveTo>
                    <a:pt x="377" y="81"/>
                  </a:moveTo>
                  <a:cubicBezTo>
                    <a:pt x="422" y="131"/>
                    <a:pt x="526" y="113"/>
                    <a:pt x="576" y="63"/>
                  </a:cubicBezTo>
                  <a:cubicBezTo>
                    <a:pt x="602" y="38"/>
                    <a:pt x="631" y="13"/>
                    <a:pt x="660" y="0"/>
                  </a:cubicBezTo>
                  <a:cubicBezTo>
                    <a:pt x="638" y="21"/>
                    <a:pt x="598" y="61"/>
                    <a:pt x="557" y="108"/>
                  </a:cubicBezTo>
                  <a:cubicBezTo>
                    <a:pt x="495" y="179"/>
                    <a:pt x="390" y="178"/>
                    <a:pt x="323" y="174"/>
                  </a:cubicBezTo>
                  <a:cubicBezTo>
                    <a:pt x="255" y="169"/>
                    <a:pt x="221" y="275"/>
                    <a:pt x="125" y="218"/>
                  </a:cubicBezTo>
                  <a:cubicBezTo>
                    <a:pt x="29" y="162"/>
                    <a:pt x="0" y="87"/>
                    <a:pt x="0" y="87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218" y="41"/>
                    <a:pt x="351" y="52"/>
                    <a:pt x="377" y="81"/>
                  </a:cubicBezTo>
                  <a:close/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1643501" y="2261358"/>
              <a:ext cx="425327" cy="392859"/>
            </a:xfrm>
            <a:custGeom>
              <a:rect b="b" l="l" r="r" t="t"/>
              <a:pathLst>
                <a:path extrusionOk="0" h="329" w="357">
                  <a:moveTo>
                    <a:pt x="31" y="66"/>
                  </a:moveTo>
                  <a:cubicBezTo>
                    <a:pt x="31" y="66"/>
                    <a:pt x="99" y="0"/>
                    <a:pt x="181" y="58"/>
                  </a:cubicBezTo>
                  <a:cubicBezTo>
                    <a:pt x="264" y="116"/>
                    <a:pt x="357" y="254"/>
                    <a:pt x="307" y="292"/>
                  </a:cubicBezTo>
                  <a:cubicBezTo>
                    <a:pt x="257" y="329"/>
                    <a:pt x="161" y="244"/>
                    <a:pt x="116" y="194"/>
                  </a:cubicBezTo>
                  <a:cubicBezTo>
                    <a:pt x="71" y="144"/>
                    <a:pt x="0" y="86"/>
                    <a:pt x="31" y="66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1485491" y="2304648"/>
              <a:ext cx="525977" cy="514071"/>
            </a:xfrm>
            <a:custGeom>
              <a:rect b="b" l="l" r="r" t="t"/>
              <a:pathLst>
                <a:path extrusionOk="0" h="431" w="442">
                  <a:moveTo>
                    <a:pt x="40" y="69"/>
                  </a:moveTo>
                  <a:cubicBezTo>
                    <a:pt x="40" y="69"/>
                    <a:pt x="106" y="0"/>
                    <a:pt x="213" y="76"/>
                  </a:cubicBezTo>
                  <a:cubicBezTo>
                    <a:pt x="321" y="152"/>
                    <a:pt x="442" y="332"/>
                    <a:pt x="376" y="382"/>
                  </a:cubicBezTo>
                  <a:cubicBezTo>
                    <a:pt x="311" y="431"/>
                    <a:pt x="187" y="319"/>
                    <a:pt x="129" y="254"/>
                  </a:cubicBezTo>
                  <a:cubicBezTo>
                    <a:pt x="70" y="188"/>
                    <a:pt x="0" y="95"/>
                    <a:pt x="40" y="69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1350209" y="2432354"/>
              <a:ext cx="501085" cy="383119"/>
            </a:xfrm>
            <a:custGeom>
              <a:rect b="b" l="l" r="r" t="t"/>
              <a:pathLst>
                <a:path extrusionOk="0" h="322" w="420">
                  <a:moveTo>
                    <a:pt x="153" y="25"/>
                  </a:moveTo>
                  <a:cubicBezTo>
                    <a:pt x="153" y="25"/>
                    <a:pt x="249" y="96"/>
                    <a:pt x="334" y="189"/>
                  </a:cubicBezTo>
                  <a:cubicBezTo>
                    <a:pt x="420" y="282"/>
                    <a:pt x="375" y="322"/>
                    <a:pt x="317" y="315"/>
                  </a:cubicBezTo>
                  <a:cubicBezTo>
                    <a:pt x="259" y="307"/>
                    <a:pt x="151" y="234"/>
                    <a:pt x="76" y="171"/>
                  </a:cubicBezTo>
                  <a:cubicBezTo>
                    <a:pt x="0" y="109"/>
                    <a:pt x="65" y="0"/>
                    <a:pt x="153" y="25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1265793" y="2563307"/>
              <a:ext cx="382037" cy="304114"/>
            </a:xfrm>
            <a:custGeom>
              <a:rect b="b" l="l" r="r" t="t"/>
              <a:pathLst>
                <a:path extrusionOk="0" h="255" w="321">
                  <a:moveTo>
                    <a:pt x="113" y="0"/>
                  </a:moveTo>
                  <a:cubicBezTo>
                    <a:pt x="113" y="0"/>
                    <a:pt x="0" y="73"/>
                    <a:pt x="52" y="132"/>
                  </a:cubicBezTo>
                  <a:cubicBezTo>
                    <a:pt x="105" y="192"/>
                    <a:pt x="239" y="255"/>
                    <a:pt x="280" y="236"/>
                  </a:cubicBezTo>
                  <a:cubicBezTo>
                    <a:pt x="321" y="217"/>
                    <a:pt x="318" y="182"/>
                    <a:pt x="297" y="154"/>
                  </a:cubicBezTo>
                  <a:cubicBezTo>
                    <a:pt x="266" y="111"/>
                    <a:pt x="148" y="8"/>
                    <a:pt x="113" y="0"/>
                  </a:cubicBezTo>
                </a:path>
              </a:pathLst>
            </a:custGeom>
            <a:solidFill>
              <a:srgbClr val="9B543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1587224" y="2857680"/>
              <a:ext cx="159092" cy="217534"/>
            </a:xfrm>
            <a:custGeom>
              <a:rect b="b" l="l" r="r" t="t"/>
              <a:pathLst>
                <a:path extrusionOk="0" h="182" w="133">
                  <a:moveTo>
                    <a:pt x="133" y="0"/>
                  </a:moveTo>
                  <a:cubicBezTo>
                    <a:pt x="117" y="10"/>
                    <a:pt x="101" y="22"/>
                    <a:pt x="86" y="35"/>
                  </a:cubicBezTo>
                  <a:cubicBezTo>
                    <a:pt x="71" y="47"/>
                    <a:pt x="57" y="61"/>
                    <a:pt x="46" y="76"/>
                  </a:cubicBezTo>
                  <a:cubicBezTo>
                    <a:pt x="40" y="84"/>
                    <a:pt x="34" y="92"/>
                    <a:pt x="29" y="100"/>
                  </a:cubicBezTo>
                  <a:cubicBezTo>
                    <a:pt x="27" y="104"/>
                    <a:pt x="24" y="108"/>
                    <a:pt x="22" y="113"/>
                  </a:cubicBezTo>
                  <a:cubicBezTo>
                    <a:pt x="20" y="117"/>
                    <a:pt x="18" y="121"/>
                    <a:pt x="16" y="126"/>
                  </a:cubicBezTo>
                  <a:cubicBezTo>
                    <a:pt x="9" y="144"/>
                    <a:pt x="4" y="163"/>
                    <a:pt x="2" y="182"/>
                  </a:cubicBezTo>
                  <a:cubicBezTo>
                    <a:pt x="0" y="163"/>
                    <a:pt x="1" y="142"/>
                    <a:pt x="8" y="123"/>
                  </a:cubicBezTo>
                  <a:cubicBezTo>
                    <a:pt x="14" y="103"/>
                    <a:pt x="24" y="85"/>
                    <a:pt x="37" y="69"/>
                  </a:cubicBezTo>
                  <a:cubicBezTo>
                    <a:pt x="43" y="61"/>
                    <a:pt x="50" y="54"/>
                    <a:pt x="57" y="47"/>
                  </a:cubicBezTo>
                  <a:cubicBezTo>
                    <a:pt x="65" y="40"/>
                    <a:pt x="72" y="33"/>
                    <a:pt x="80" y="28"/>
                  </a:cubicBezTo>
                  <a:cubicBezTo>
                    <a:pt x="97" y="16"/>
                    <a:pt x="114" y="6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1595882" y="3247292"/>
              <a:ext cx="132035" cy="33550"/>
            </a:xfrm>
            <a:custGeom>
              <a:rect b="b" l="l" r="r" t="t"/>
              <a:pathLst>
                <a:path extrusionOk="0" h="28" w="111">
                  <a:moveTo>
                    <a:pt x="111" y="0"/>
                  </a:moveTo>
                  <a:cubicBezTo>
                    <a:pt x="103" y="6"/>
                    <a:pt x="94" y="10"/>
                    <a:pt x="85" y="14"/>
                  </a:cubicBezTo>
                  <a:cubicBezTo>
                    <a:pt x="76" y="18"/>
                    <a:pt x="67" y="21"/>
                    <a:pt x="58" y="23"/>
                  </a:cubicBezTo>
                  <a:cubicBezTo>
                    <a:pt x="48" y="25"/>
                    <a:pt x="39" y="27"/>
                    <a:pt x="29" y="27"/>
                  </a:cubicBezTo>
                  <a:cubicBezTo>
                    <a:pt x="19" y="28"/>
                    <a:pt x="9" y="27"/>
                    <a:pt x="0" y="24"/>
                  </a:cubicBezTo>
                  <a:cubicBezTo>
                    <a:pt x="9" y="23"/>
                    <a:pt x="18" y="21"/>
                    <a:pt x="28" y="19"/>
                  </a:cubicBezTo>
                  <a:cubicBezTo>
                    <a:pt x="37" y="17"/>
                    <a:pt x="46" y="14"/>
                    <a:pt x="55" y="12"/>
                  </a:cubicBezTo>
                  <a:cubicBezTo>
                    <a:pt x="64" y="10"/>
                    <a:pt x="73" y="7"/>
                    <a:pt x="83" y="5"/>
                  </a:cubicBezTo>
                  <a:cubicBezTo>
                    <a:pt x="92" y="3"/>
                    <a:pt x="101" y="1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1528782" y="2302484"/>
              <a:ext cx="330088" cy="87663"/>
            </a:xfrm>
            <a:custGeom>
              <a:rect b="b" l="l" r="r" t="t"/>
              <a:pathLst>
                <a:path extrusionOk="0" h="74" w="277">
                  <a:moveTo>
                    <a:pt x="0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4"/>
                    <a:pt x="0" y="74"/>
                    <a:pt x="0" y="74"/>
                  </a:cubicBezTo>
                  <a:moveTo>
                    <a:pt x="0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moveTo>
                    <a:pt x="0" y="73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3"/>
                    <a:pt x="0" y="73"/>
                    <a:pt x="0" y="73"/>
                  </a:cubicBezTo>
                  <a:moveTo>
                    <a:pt x="1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moveTo>
                    <a:pt x="1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moveTo>
                    <a:pt x="1" y="73"/>
                  </a:move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moveTo>
                    <a:pt x="1" y="72"/>
                  </a:moveTo>
                  <a:cubicBezTo>
                    <a:pt x="1" y="72"/>
                    <a:pt x="1" y="73"/>
                    <a:pt x="1" y="73"/>
                  </a:cubicBezTo>
                  <a:cubicBezTo>
                    <a:pt x="1" y="73"/>
                    <a:pt x="1" y="72"/>
                    <a:pt x="1" y="72"/>
                  </a:cubicBezTo>
                  <a:moveTo>
                    <a:pt x="2" y="72"/>
                  </a:moveTo>
                  <a:cubicBezTo>
                    <a:pt x="2" y="72"/>
                    <a:pt x="1" y="72"/>
                    <a:pt x="1" y="72"/>
                  </a:cubicBezTo>
                  <a:cubicBezTo>
                    <a:pt x="1" y="72"/>
                    <a:pt x="2" y="72"/>
                    <a:pt x="2" y="72"/>
                  </a:cubicBezTo>
                  <a:moveTo>
                    <a:pt x="2" y="72"/>
                  </a:move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moveTo>
                    <a:pt x="2" y="72"/>
                  </a:move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moveTo>
                    <a:pt x="2" y="72"/>
                  </a:move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moveTo>
                    <a:pt x="3" y="71"/>
                  </a:moveTo>
                  <a:cubicBezTo>
                    <a:pt x="3" y="71"/>
                    <a:pt x="3" y="72"/>
                    <a:pt x="3" y="72"/>
                  </a:cubicBezTo>
                  <a:cubicBezTo>
                    <a:pt x="3" y="72"/>
                    <a:pt x="3" y="71"/>
                    <a:pt x="3" y="71"/>
                  </a:cubicBezTo>
                  <a:moveTo>
                    <a:pt x="3" y="71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moveTo>
                    <a:pt x="3" y="71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moveTo>
                    <a:pt x="3" y="71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moveTo>
                    <a:pt x="126" y="32"/>
                  </a:moveTo>
                  <a:cubicBezTo>
                    <a:pt x="126" y="32"/>
                    <a:pt x="126" y="32"/>
                    <a:pt x="126" y="32"/>
                  </a:cubicBezTo>
                  <a:cubicBezTo>
                    <a:pt x="126" y="32"/>
                    <a:pt x="126" y="32"/>
                    <a:pt x="126" y="32"/>
                  </a:cubicBezTo>
                  <a:moveTo>
                    <a:pt x="207" y="0"/>
                  </a:moveTo>
                  <a:cubicBezTo>
                    <a:pt x="159" y="0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7" y="32"/>
                    <a:pt x="159" y="0"/>
                    <a:pt x="207" y="0"/>
                  </a:cubicBezTo>
                  <a:cubicBezTo>
                    <a:pt x="228" y="0"/>
                    <a:pt x="252" y="6"/>
                    <a:pt x="277" y="24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52" y="6"/>
                    <a:pt x="228" y="0"/>
                    <a:pt x="207" y="0"/>
                  </a:cubicBezTo>
                </a:path>
              </a:pathLst>
            </a:custGeom>
            <a:solidFill>
              <a:srgbClr val="F0E6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1669475" y="2302484"/>
              <a:ext cx="221863" cy="152598"/>
            </a:xfrm>
            <a:custGeom>
              <a:rect b="b" l="l" r="r" t="t"/>
              <a:pathLst>
                <a:path extrusionOk="0" h="128" w="186">
                  <a:moveTo>
                    <a:pt x="89" y="0"/>
                  </a:moveTo>
                  <a:cubicBezTo>
                    <a:pt x="41" y="0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2" y="36"/>
                    <a:pt x="0" y="42"/>
                    <a:pt x="2" y="49"/>
                  </a:cubicBezTo>
                  <a:cubicBezTo>
                    <a:pt x="19" y="54"/>
                    <a:pt x="38" y="64"/>
                    <a:pt x="58" y="78"/>
                  </a:cubicBezTo>
                  <a:cubicBezTo>
                    <a:pt x="77" y="91"/>
                    <a:pt x="97" y="108"/>
                    <a:pt x="116" y="127"/>
                  </a:cubicBezTo>
                  <a:cubicBezTo>
                    <a:pt x="118" y="127"/>
                    <a:pt x="120" y="127"/>
                    <a:pt x="121" y="128"/>
                  </a:cubicBezTo>
                  <a:cubicBezTo>
                    <a:pt x="125" y="68"/>
                    <a:pt x="162" y="50"/>
                    <a:pt x="186" y="45"/>
                  </a:cubicBezTo>
                  <a:cubicBezTo>
                    <a:pt x="177" y="37"/>
                    <a:pt x="168" y="30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34" y="6"/>
                    <a:pt x="110" y="0"/>
                    <a:pt x="89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513630" y="2352267"/>
              <a:ext cx="294374" cy="150434"/>
            </a:xfrm>
            <a:custGeom>
              <a:rect b="b" l="l" r="r" t="t"/>
              <a:pathLst>
                <a:path extrusionOk="0" h="126" w="247">
                  <a:moveTo>
                    <a:pt x="92" y="0"/>
                  </a:moveTo>
                  <a:cubicBezTo>
                    <a:pt x="44" y="0"/>
                    <a:pt x="17" y="28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30"/>
                    <a:pt x="16" y="30"/>
                  </a:cubicBezTo>
                  <a:cubicBezTo>
                    <a:pt x="16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0" y="44"/>
                    <a:pt x="3" y="66"/>
                    <a:pt x="16" y="92"/>
                  </a:cubicBezTo>
                  <a:cubicBezTo>
                    <a:pt x="16" y="92"/>
                    <a:pt x="33" y="105"/>
                    <a:pt x="59" y="126"/>
                  </a:cubicBezTo>
                  <a:cubicBezTo>
                    <a:pt x="63" y="126"/>
                    <a:pt x="67" y="125"/>
                    <a:pt x="72" y="125"/>
                  </a:cubicBezTo>
                  <a:cubicBezTo>
                    <a:pt x="77" y="125"/>
                    <a:pt x="83" y="126"/>
                    <a:pt x="90" y="126"/>
                  </a:cubicBezTo>
                  <a:cubicBezTo>
                    <a:pt x="106" y="92"/>
                    <a:pt x="138" y="79"/>
                    <a:pt x="184" y="79"/>
                  </a:cubicBezTo>
                  <a:cubicBezTo>
                    <a:pt x="203" y="79"/>
                    <a:pt x="224" y="81"/>
                    <a:pt x="247" y="85"/>
                  </a:cubicBezTo>
                  <a:cubicBezTo>
                    <a:pt x="228" y="66"/>
                    <a:pt x="208" y="49"/>
                    <a:pt x="189" y="36"/>
                  </a:cubicBezTo>
                  <a:cubicBezTo>
                    <a:pt x="169" y="22"/>
                    <a:pt x="150" y="12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18" y="2"/>
                    <a:pt x="104" y="0"/>
                    <a:pt x="92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1489821" y="2457246"/>
              <a:ext cx="43290" cy="4329"/>
            </a:xfrm>
            <a:custGeom>
              <a:rect b="b" l="l" r="r" t="t"/>
              <a:pathLst>
                <a:path extrusionOk="0" h="4" w="36">
                  <a:moveTo>
                    <a:pt x="10" y="0"/>
                  </a:moveTo>
                  <a:cubicBezTo>
                    <a:pt x="7" y="0"/>
                    <a:pt x="3" y="0"/>
                    <a:pt x="0" y="1"/>
                  </a:cubicBezTo>
                  <a:cubicBezTo>
                    <a:pt x="3" y="0"/>
                    <a:pt x="7" y="0"/>
                    <a:pt x="10" y="0"/>
                  </a:cubicBezTo>
                  <a:cubicBezTo>
                    <a:pt x="18" y="0"/>
                    <a:pt x="27" y="1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7" y="1"/>
                    <a:pt x="18" y="0"/>
                    <a:pt x="10" y="0"/>
                  </a:cubicBezTo>
                </a:path>
              </a:pathLst>
            </a:custGeom>
            <a:solidFill>
              <a:srgbClr val="F0E6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1533111" y="2461575"/>
              <a:ext cx="900" cy="900"/>
            </a:xfrm>
            <a:prstGeom prst="ellipse">
              <a:avLst/>
            </a:prstGeom>
            <a:solidFill>
              <a:srgbClr val="EC815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1487656" y="2458328"/>
              <a:ext cx="2165" cy="0"/>
            </a:xfrm>
            <a:custGeom>
              <a:rect b="b" l="l" r="r" t="t"/>
              <a:pathLst>
                <a:path extrusionOk="0" h="120000" w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F0E6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1397828" y="2457246"/>
              <a:ext cx="186148" cy="146105"/>
            </a:xfrm>
            <a:custGeom>
              <a:rect b="b" l="l" r="r" t="t"/>
              <a:pathLst>
                <a:path extrusionOk="0" h="123" w="156">
                  <a:moveTo>
                    <a:pt x="87" y="0"/>
                  </a:moveTo>
                  <a:cubicBezTo>
                    <a:pt x="84" y="0"/>
                    <a:pt x="80" y="0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31" y="7"/>
                    <a:pt x="0" y="47"/>
                    <a:pt x="3" y="89"/>
                  </a:cubicBezTo>
                  <a:cubicBezTo>
                    <a:pt x="14" y="92"/>
                    <a:pt x="34" y="105"/>
                    <a:pt x="58" y="123"/>
                  </a:cubicBezTo>
                  <a:cubicBezTo>
                    <a:pt x="61" y="122"/>
                    <a:pt x="63" y="121"/>
                    <a:pt x="66" y="120"/>
                  </a:cubicBezTo>
                  <a:cubicBezTo>
                    <a:pt x="71" y="74"/>
                    <a:pt x="92" y="42"/>
                    <a:pt x="156" y="38"/>
                  </a:cubicBezTo>
                  <a:cubicBezTo>
                    <a:pt x="130" y="17"/>
                    <a:pt x="113" y="4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04" y="1"/>
                    <a:pt x="95" y="0"/>
                    <a:pt x="87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1399993" y="2563307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0E6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1266876" y="2563307"/>
              <a:ext cx="200218" cy="155845"/>
            </a:xfrm>
            <a:custGeom>
              <a:rect b="b" l="l" r="r" t="t"/>
              <a:pathLst>
                <a:path extrusionOk="0" h="131" w="168"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0" y="72"/>
                    <a:pt x="50" y="131"/>
                  </a:cubicBezTo>
                  <a:cubicBezTo>
                    <a:pt x="64" y="57"/>
                    <a:pt x="105" y="53"/>
                    <a:pt x="168" y="34"/>
                  </a:cubicBezTo>
                  <a:cubicBezTo>
                    <a:pt x="144" y="16"/>
                    <a:pt x="124" y="3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1675969" y="2362007"/>
              <a:ext cx="245673" cy="239178"/>
            </a:xfrm>
            <a:custGeom>
              <a:rect b="b" l="l" r="r" t="t"/>
              <a:pathLst>
                <a:path extrusionOk="0" h="201" w="206">
                  <a:moveTo>
                    <a:pt x="206" y="201"/>
                  </a:moveTo>
                  <a:cubicBezTo>
                    <a:pt x="194" y="179"/>
                    <a:pt x="181" y="159"/>
                    <a:pt x="166" y="140"/>
                  </a:cubicBezTo>
                  <a:cubicBezTo>
                    <a:pt x="162" y="135"/>
                    <a:pt x="158" y="130"/>
                    <a:pt x="154" y="126"/>
                  </a:cubicBezTo>
                  <a:cubicBezTo>
                    <a:pt x="150" y="121"/>
                    <a:pt x="147" y="117"/>
                    <a:pt x="142" y="112"/>
                  </a:cubicBezTo>
                  <a:cubicBezTo>
                    <a:pt x="138" y="108"/>
                    <a:pt x="134" y="103"/>
                    <a:pt x="130" y="99"/>
                  </a:cubicBezTo>
                  <a:cubicBezTo>
                    <a:pt x="117" y="86"/>
                    <a:pt x="117" y="86"/>
                    <a:pt x="117" y="86"/>
                  </a:cubicBezTo>
                  <a:cubicBezTo>
                    <a:pt x="113" y="82"/>
                    <a:pt x="108" y="78"/>
                    <a:pt x="104" y="74"/>
                  </a:cubicBezTo>
                  <a:cubicBezTo>
                    <a:pt x="97" y="68"/>
                    <a:pt x="97" y="68"/>
                    <a:pt x="97" y="68"/>
                  </a:cubicBezTo>
                  <a:cubicBezTo>
                    <a:pt x="95" y="66"/>
                    <a:pt x="92" y="64"/>
                    <a:pt x="90" y="62"/>
                  </a:cubicBezTo>
                  <a:cubicBezTo>
                    <a:pt x="76" y="51"/>
                    <a:pt x="76" y="51"/>
                    <a:pt x="76" y="51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2" y="33"/>
                    <a:pt x="49" y="31"/>
                    <a:pt x="47" y="2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0" y="7"/>
                    <a:pt x="5" y="3"/>
                    <a:pt x="0" y="0"/>
                  </a:cubicBezTo>
                  <a:cubicBezTo>
                    <a:pt x="6" y="2"/>
                    <a:pt x="11" y="5"/>
                    <a:pt x="17" y="7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45" y="20"/>
                    <a:pt x="56" y="26"/>
                    <a:pt x="66" y="33"/>
                  </a:cubicBezTo>
                  <a:cubicBezTo>
                    <a:pt x="88" y="45"/>
                    <a:pt x="107" y="61"/>
                    <a:pt x="125" y="78"/>
                  </a:cubicBezTo>
                  <a:cubicBezTo>
                    <a:pt x="143" y="95"/>
                    <a:pt x="159" y="114"/>
                    <a:pt x="173" y="135"/>
                  </a:cubicBezTo>
                  <a:cubicBezTo>
                    <a:pt x="187" y="155"/>
                    <a:pt x="199" y="177"/>
                    <a:pt x="206" y="2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1533111" y="2461575"/>
              <a:ext cx="268400" cy="277057"/>
            </a:xfrm>
            <a:custGeom>
              <a:rect b="b" l="l" r="r" t="t"/>
              <a:pathLst>
                <a:path extrusionOk="0" h="232" w="226">
                  <a:moveTo>
                    <a:pt x="226" y="232"/>
                  </a:moveTo>
                  <a:cubicBezTo>
                    <a:pt x="214" y="207"/>
                    <a:pt x="200" y="183"/>
                    <a:pt x="184" y="160"/>
                  </a:cubicBezTo>
                  <a:cubicBezTo>
                    <a:pt x="169" y="137"/>
                    <a:pt x="153" y="114"/>
                    <a:pt x="134" y="94"/>
                  </a:cubicBezTo>
                  <a:cubicBezTo>
                    <a:pt x="125" y="84"/>
                    <a:pt x="115" y="74"/>
                    <a:pt x="105" y="65"/>
                  </a:cubicBezTo>
                  <a:cubicBezTo>
                    <a:pt x="95" y="55"/>
                    <a:pt x="84" y="47"/>
                    <a:pt x="73" y="39"/>
                  </a:cubicBezTo>
                  <a:cubicBezTo>
                    <a:pt x="50" y="23"/>
                    <a:pt x="26" y="10"/>
                    <a:pt x="0" y="0"/>
                  </a:cubicBezTo>
                  <a:cubicBezTo>
                    <a:pt x="27" y="5"/>
                    <a:pt x="54" y="16"/>
                    <a:pt x="78" y="31"/>
                  </a:cubicBezTo>
                  <a:cubicBezTo>
                    <a:pt x="102" y="46"/>
                    <a:pt x="123" y="65"/>
                    <a:pt x="142" y="86"/>
                  </a:cubicBezTo>
                  <a:cubicBezTo>
                    <a:pt x="152" y="97"/>
                    <a:pt x="161" y="108"/>
                    <a:pt x="169" y="119"/>
                  </a:cubicBezTo>
                  <a:cubicBezTo>
                    <a:pt x="177" y="131"/>
                    <a:pt x="185" y="143"/>
                    <a:pt x="192" y="155"/>
                  </a:cubicBezTo>
                  <a:cubicBezTo>
                    <a:pt x="206" y="179"/>
                    <a:pt x="218" y="205"/>
                    <a:pt x="226" y="2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1399993" y="2563307"/>
              <a:ext cx="232686" cy="207793"/>
            </a:xfrm>
            <a:custGeom>
              <a:rect b="b" l="l" r="r" t="t"/>
              <a:pathLst>
                <a:path extrusionOk="0" h="174" w="195">
                  <a:moveTo>
                    <a:pt x="195" y="174"/>
                  </a:moveTo>
                  <a:cubicBezTo>
                    <a:pt x="182" y="155"/>
                    <a:pt x="169" y="138"/>
                    <a:pt x="154" y="121"/>
                  </a:cubicBezTo>
                  <a:cubicBezTo>
                    <a:pt x="140" y="104"/>
                    <a:pt x="125" y="88"/>
                    <a:pt x="109" y="73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0" y="48"/>
                    <a:pt x="76" y="45"/>
                    <a:pt x="71" y="42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3" y="35"/>
                    <a:pt x="60" y="34"/>
                    <a:pt x="58" y="32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0" y="20"/>
                    <a:pt x="35" y="18"/>
                    <a:pt x="30" y="1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0" y="10"/>
                    <a:pt x="18" y="9"/>
                    <a:pt x="15" y="8"/>
                  </a:cubicBezTo>
                  <a:cubicBezTo>
                    <a:pt x="10" y="5"/>
                    <a:pt x="5" y="3"/>
                    <a:pt x="0" y="0"/>
                  </a:cubicBezTo>
                  <a:cubicBezTo>
                    <a:pt x="6" y="2"/>
                    <a:pt x="11" y="3"/>
                    <a:pt x="17" y="5"/>
                  </a:cubicBezTo>
                  <a:cubicBezTo>
                    <a:pt x="19" y="5"/>
                    <a:pt x="22" y="6"/>
                    <a:pt x="25" y="7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8" y="12"/>
                    <a:pt x="43" y="14"/>
                    <a:pt x="48" y="17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82" y="36"/>
                    <a:pt x="101" y="50"/>
                    <a:pt x="117" y="65"/>
                  </a:cubicBezTo>
                  <a:cubicBezTo>
                    <a:pt x="133" y="81"/>
                    <a:pt x="148" y="97"/>
                    <a:pt x="161" y="116"/>
                  </a:cubicBezTo>
                  <a:cubicBezTo>
                    <a:pt x="174" y="134"/>
                    <a:pt x="186" y="153"/>
                    <a:pt x="195" y="1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929212" y="3189933"/>
              <a:ext cx="430738" cy="1401519"/>
            </a:xfrm>
            <a:custGeom>
              <a:rect b="b" l="l" r="r" t="t"/>
              <a:pathLst>
                <a:path extrusionOk="0" h="1175" w="361">
                  <a:moveTo>
                    <a:pt x="143" y="1169"/>
                  </a:moveTo>
                  <a:cubicBezTo>
                    <a:pt x="143" y="1169"/>
                    <a:pt x="143" y="1169"/>
                    <a:pt x="144" y="1169"/>
                  </a:cubicBezTo>
                  <a:cubicBezTo>
                    <a:pt x="143" y="1169"/>
                    <a:pt x="143" y="1169"/>
                    <a:pt x="143" y="1169"/>
                  </a:cubicBezTo>
                  <a:moveTo>
                    <a:pt x="137" y="1167"/>
                  </a:moveTo>
                  <a:cubicBezTo>
                    <a:pt x="137" y="1168"/>
                    <a:pt x="137" y="1168"/>
                    <a:pt x="137" y="1168"/>
                  </a:cubicBezTo>
                  <a:cubicBezTo>
                    <a:pt x="137" y="1168"/>
                    <a:pt x="137" y="1168"/>
                    <a:pt x="137" y="1168"/>
                  </a:cubicBezTo>
                  <a:cubicBezTo>
                    <a:pt x="137" y="1168"/>
                    <a:pt x="137" y="1168"/>
                    <a:pt x="137" y="1168"/>
                  </a:cubicBezTo>
                  <a:cubicBezTo>
                    <a:pt x="137" y="1168"/>
                    <a:pt x="137" y="1168"/>
                    <a:pt x="137" y="1167"/>
                  </a:cubicBezTo>
                  <a:moveTo>
                    <a:pt x="136" y="1167"/>
                  </a:moveTo>
                  <a:cubicBezTo>
                    <a:pt x="136" y="1167"/>
                    <a:pt x="136" y="1167"/>
                    <a:pt x="137" y="1167"/>
                  </a:cubicBezTo>
                  <a:cubicBezTo>
                    <a:pt x="136" y="1167"/>
                    <a:pt x="136" y="1167"/>
                    <a:pt x="136" y="1167"/>
                  </a:cubicBezTo>
                  <a:moveTo>
                    <a:pt x="135" y="1167"/>
                  </a:moveTo>
                  <a:cubicBezTo>
                    <a:pt x="136" y="1167"/>
                    <a:pt x="136" y="1167"/>
                    <a:pt x="136" y="1167"/>
                  </a:cubicBezTo>
                  <a:cubicBezTo>
                    <a:pt x="136" y="1167"/>
                    <a:pt x="136" y="1167"/>
                    <a:pt x="135" y="1167"/>
                  </a:cubicBezTo>
                  <a:moveTo>
                    <a:pt x="135" y="1167"/>
                  </a:moveTo>
                  <a:cubicBezTo>
                    <a:pt x="135" y="1167"/>
                    <a:pt x="135" y="1167"/>
                    <a:pt x="135" y="1167"/>
                  </a:cubicBezTo>
                  <a:cubicBezTo>
                    <a:pt x="135" y="1167"/>
                    <a:pt x="135" y="1167"/>
                    <a:pt x="135" y="1167"/>
                  </a:cubicBezTo>
                  <a:moveTo>
                    <a:pt x="134" y="1167"/>
                  </a:moveTo>
                  <a:cubicBezTo>
                    <a:pt x="134" y="1167"/>
                    <a:pt x="135" y="1167"/>
                    <a:pt x="135" y="1167"/>
                  </a:cubicBezTo>
                  <a:cubicBezTo>
                    <a:pt x="135" y="1167"/>
                    <a:pt x="134" y="1167"/>
                    <a:pt x="134" y="1167"/>
                  </a:cubicBezTo>
                  <a:moveTo>
                    <a:pt x="134" y="1167"/>
                  </a:moveTo>
                  <a:cubicBezTo>
                    <a:pt x="134" y="1167"/>
                    <a:pt x="134" y="1167"/>
                    <a:pt x="134" y="1167"/>
                  </a:cubicBezTo>
                  <a:cubicBezTo>
                    <a:pt x="134" y="1167"/>
                    <a:pt x="134" y="1167"/>
                    <a:pt x="134" y="1167"/>
                  </a:cubicBezTo>
                  <a:moveTo>
                    <a:pt x="133" y="1166"/>
                  </a:moveTo>
                  <a:cubicBezTo>
                    <a:pt x="133" y="1167"/>
                    <a:pt x="133" y="1167"/>
                    <a:pt x="133" y="1167"/>
                  </a:cubicBezTo>
                  <a:cubicBezTo>
                    <a:pt x="133" y="1167"/>
                    <a:pt x="133" y="1167"/>
                    <a:pt x="133" y="1166"/>
                  </a:cubicBezTo>
                  <a:moveTo>
                    <a:pt x="132" y="1166"/>
                  </a:moveTo>
                  <a:cubicBezTo>
                    <a:pt x="132" y="1166"/>
                    <a:pt x="133" y="1166"/>
                    <a:pt x="133" y="1166"/>
                  </a:cubicBezTo>
                  <a:cubicBezTo>
                    <a:pt x="133" y="1166"/>
                    <a:pt x="133" y="1166"/>
                    <a:pt x="132" y="1166"/>
                  </a:cubicBezTo>
                  <a:moveTo>
                    <a:pt x="129" y="1165"/>
                  </a:moveTo>
                  <a:cubicBezTo>
                    <a:pt x="130" y="1166"/>
                    <a:pt x="131" y="1166"/>
                    <a:pt x="132" y="1166"/>
                  </a:cubicBezTo>
                  <a:cubicBezTo>
                    <a:pt x="131" y="1166"/>
                    <a:pt x="130" y="1166"/>
                    <a:pt x="129" y="1165"/>
                  </a:cubicBezTo>
                  <a:moveTo>
                    <a:pt x="326" y="1108"/>
                  </a:moveTo>
                  <a:cubicBezTo>
                    <a:pt x="327" y="1116"/>
                    <a:pt x="328" y="1125"/>
                    <a:pt x="328" y="1133"/>
                  </a:cubicBezTo>
                  <a:cubicBezTo>
                    <a:pt x="285" y="1159"/>
                    <a:pt x="239" y="1175"/>
                    <a:pt x="192" y="1175"/>
                  </a:cubicBezTo>
                  <a:cubicBezTo>
                    <a:pt x="176" y="1175"/>
                    <a:pt x="160" y="1173"/>
                    <a:pt x="144" y="1169"/>
                  </a:cubicBezTo>
                  <a:cubicBezTo>
                    <a:pt x="160" y="1173"/>
                    <a:pt x="176" y="1175"/>
                    <a:pt x="192" y="1175"/>
                  </a:cubicBezTo>
                  <a:cubicBezTo>
                    <a:pt x="251" y="1175"/>
                    <a:pt x="309" y="1150"/>
                    <a:pt x="361" y="1110"/>
                  </a:cubicBezTo>
                  <a:cubicBezTo>
                    <a:pt x="348" y="1110"/>
                    <a:pt x="337" y="1109"/>
                    <a:pt x="326" y="1108"/>
                  </a:cubicBezTo>
                  <a:moveTo>
                    <a:pt x="361" y="0"/>
                  </a:moveTo>
                  <a:cubicBezTo>
                    <a:pt x="324" y="87"/>
                    <a:pt x="199" y="359"/>
                    <a:pt x="103" y="597"/>
                  </a:cubicBezTo>
                  <a:cubicBezTo>
                    <a:pt x="53" y="722"/>
                    <a:pt x="10" y="860"/>
                    <a:pt x="10" y="970"/>
                  </a:cubicBezTo>
                  <a:cubicBezTo>
                    <a:pt x="10" y="1065"/>
                    <a:pt x="42" y="1139"/>
                    <a:pt x="129" y="1165"/>
                  </a:cubicBezTo>
                  <a:cubicBezTo>
                    <a:pt x="27" y="1135"/>
                    <a:pt x="0" y="1038"/>
                    <a:pt x="13" y="918"/>
                  </a:cubicBezTo>
                  <a:cubicBezTo>
                    <a:pt x="37" y="910"/>
                    <a:pt x="63" y="905"/>
                    <a:pt x="91" y="905"/>
                  </a:cubicBezTo>
                  <a:cubicBezTo>
                    <a:pt x="111" y="905"/>
                    <a:pt x="131" y="908"/>
                    <a:pt x="151" y="913"/>
                  </a:cubicBezTo>
                  <a:cubicBezTo>
                    <a:pt x="146" y="800"/>
                    <a:pt x="190" y="657"/>
                    <a:pt x="231" y="533"/>
                  </a:cubicBezTo>
                  <a:cubicBezTo>
                    <a:pt x="313" y="285"/>
                    <a:pt x="361" y="0"/>
                    <a:pt x="361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1109948" y="4278682"/>
              <a:ext cx="207793" cy="232685"/>
            </a:xfrm>
            <a:custGeom>
              <a:rect b="b" l="l" r="r" t="t"/>
              <a:pathLst>
                <a:path extrusionOk="0" h="195" w="175">
                  <a:moveTo>
                    <a:pt x="0" y="0"/>
                  </a:moveTo>
                  <a:cubicBezTo>
                    <a:pt x="4" y="103"/>
                    <a:pt x="49" y="180"/>
                    <a:pt x="175" y="195"/>
                  </a:cubicBezTo>
                  <a:cubicBezTo>
                    <a:pt x="161" y="100"/>
                    <a:pt x="91" y="24"/>
                    <a:pt x="0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1083974" y="4579548"/>
              <a:ext cx="15152" cy="4329"/>
            </a:xfrm>
            <a:custGeom>
              <a:rect b="b" l="l" r="r" t="t"/>
              <a:pathLst>
                <a:path extrusionOk="0" h="4" w="13">
                  <a:moveTo>
                    <a:pt x="13" y="4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moveTo>
                    <a:pt x="8" y="3"/>
                  </a:moveTo>
                  <a:cubicBezTo>
                    <a:pt x="10" y="3"/>
                    <a:pt x="11" y="3"/>
                    <a:pt x="13" y="4"/>
                  </a:cubicBezTo>
                  <a:cubicBezTo>
                    <a:pt x="12" y="4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moveTo>
                    <a:pt x="4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D1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1092632" y="4582795"/>
              <a:ext cx="8658" cy="1083"/>
            </a:xfrm>
            <a:custGeom>
              <a:rect b="b" l="l" r="r" t="t"/>
              <a:pathLst>
                <a:path extrusionOk="0" h="1" w="7"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moveTo>
                    <a:pt x="3" y="0"/>
                  </a:moveTo>
                  <a:cubicBezTo>
                    <a:pt x="3" y="0"/>
                    <a:pt x="4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5" y="1"/>
                    <a:pt x="4" y="1"/>
                    <a:pt x="3" y="0"/>
                  </a:cubicBezTo>
                  <a:moveTo>
                    <a:pt x="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solidFill>
              <a:srgbClr val="EE75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1093715" y="4582795"/>
              <a:ext cx="3247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3BCA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929212" y="4268941"/>
              <a:ext cx="391777" cy="322512"/>
            </a:xfrm>
            <a:custGeom>
              <a:rect b="b" l="l" r="r" t="t"/>
              <a:pathLst>
                <a:path extrusionOk="0" h="270" w="328">
                  <a:moveTo>
                    <a:pt x="91" y="0"/>
                  </a:moveTo>
                  <a:cubicBezTo>
                    <a:pt x="63" y="0"/>
                    <a:pt x="37" y="5"/>
                    <a:pt x="13" y="13"/>
                  </a:cubicBezTo>
                  <a:cubicBezTo>
                    <a:pt x="0" y="133"/>
                    <a:pt x="27" y="230"/>
                    <a:pt x="129" y="260"/>
                  </a:cubicBezTo>
                  <a:cubicBezTo>
                    <a:pt x="129" y="260"/>
                    <a:pt x="129" y="260"/>
                    <a:pt x="129" y="260"/>
                  </a:cubicBezTo>
                  <a:cubicBezTo>
                    <a:pt x="130" y="261"/>
                    <a:pt x="131" y="261"/>
                    <a:pt x="132" y="261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33" y="261"/>
                    <a:pt x="133" y="261"/>
                    <a:pt x="133" y="261"/>
                  </a:cubicBezTo>
                  <a:cubicBezTo>
                    <a:pt x="133" y="261"/>
                    <a:pt x="133" y="261"/>
                    <a:pt x="133" y="261"/>
                  </a:cubicBezTo>
                  <a:cubicBezTo>
                    <a:pt x="133" y="262"/>
                    <a:pt x="133" y="262"/>
                    <a:pt x="133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62"/>
                    <a:pt x="134" y="262"/>
                    <a:pt x="134" y="262"/>
                  </a:cubicBezTo>
                  <a:cubicBezTo>
                    <a:pt x="134" y="262"/>
                    <a:pt x="135" y="262"/>
                    <a:pt x="135" y="262"/>
                  </a:cubicBezTo>
                  <a:cubicBezTo>
                    <a:pt x="135" y="262"/>
                    <a:pt x="135" y="262"/>
                    <a:pt x="135" y="262"/>
                  </a:cubicBezTo>
                  <a:cubicBezTo>
                    <a:pt x="135" y="262"/>
                    <a:pt x="135" y="262"/>
                    <a:pt x="135" y="262"/>
                  </a:cubicBezTo>
                  <a:cubicBezTo>
                    <a:pt x="135" y="262"/>
                    <a:pt x="135" y="262"/>
                    <a:pt x="135" y="262"/>
                  </a:cubicBezTo>
                  <a:cubicBezTo>
                    <a:pt x="136" y="262"/>
                    <a:pt x="136" y="262"/>
                    <a:pt x="136" y="262"/>
                  </a:cubicBezTo>
                  <a:cubicBezTo>
                    <a:pt x="136" y="262"/>
                    <a:pt x="136" y="262"/>
                    <a:pt x="136" y="262"/>
                  </a:cubicBezTo>
                  <a:cubicBezTo>
                    <a:pt x="136" y="262"/>
                    <a:pt x="136" y="262"/>
                    <a:pt x="137" y="262"/>
                  </a:cubicBezTo>
                  <a:cubicBezTo>
                    <a:pt x="137" y="262"/>
                    <a:pt x="137" y="262"/>
                    <a:pt x="137" y="262"/>
                  </a:cubicBezTo>
                  <a:cubicBezTo>
                    <a:pt x="137" y="263"/>
                    <a:pt x="137" y="263"/>
                    <a:pt x="137" y="263"/>
                  </a:cubicBezTo>
                  <a:cubicBezTo>
                    <a:pt x="137" y="263"/>
                    <a:pt x="137" y="263"/>
                    <a:pt x="137" y="263"/>
                  </a:cubicBezTo>
                  <a:cubicBezTo>
                    <a:pt x="138" y="263"/>
                    <a:pt x="138" y="263"/>
                    <a:pt x="138" y="263"/>
                  </a:cubicBezTo>
                  <a:cubicBezTo>
                    <a:pt x="138" y="263"/>
                    <a:pt x="138" y="263"/>
                    <a:pt x="138" y="263"/>
                  </a:cubicBezTo>
                  <a:cubicBezTo>
                    <a:pt x="139" y="263"/>
                    <a:pt x="139" y="263"/>
                    <a:pt x="139" y="263"/>
                  </a:cubicBezTo>
                  <a:cubicBezTo>
                    <a:pt x="139" y="263"/>
                    <a:pt x="139" y="263"/>
                    <a:pt x="139" y="263"/>
                  </a:cubicBezTo>
                  <a:cubicBezTo>
                    <a:pt x="139" y="263"/>
                    <a:pt x="139" y="263"/>
                    <a:pt x="139" y="263"/>
                  </a:cubicBezTo>
                  <a:cubicBezTo>
                    <a:pt x="139" y="263"/>
                    <a:pt x="139" y="263"/>
                    <a:pt x="139" y="263"/>
                  </a:cubicBezTo>
                  <a:cubicBezTo>
                    <a:pt x="140" y="263"/>
                    <a:pt x="140" y="263"/>
                    <a:pt x="140" y="263"/>
                  </a:cubicBezTo>
                  <a:cubicBezTo>
                    <a:pt x="140" y="263"/>
                    <a:pt x="140" y="263"/>
                    <a:pt x="140" y="263"/>
                  </a:cubicBezTo>
                  <a:cubicBezTo>
                    <a:pt x="141" y="264"/>
                    <a:pt x="142" y="264"/>
                    <a:pt x="143" y="264"/>
                  </a:cubicBezTo>
                  <a:cubicBezTo>
                    <a:pt x="143" y="264"/>
                    <a:pt x="143" y="264"/>
                    <a:pt x="144" y="264"/>
                  </a:cubicBezTo>
                  <a:cubicBezTo>
                    <a:pt x="144" y="264"/>
                    <a:pt x="144" y="264"/>
                    <a:pt x="144" y="264"/>
                  </a:cubicBezTo>
                  <a:cubicBezTo>
                    <a:pt x="160" y="268"/>
                    <a:pt x="176" y="270"/>
                    <a:pt x="192" y="270"/>
                  </a:cubicBezTo>
                  <a:cubicBezTo>
                    <a:pt x="239" y="270"/>
                    <a:pt x="285" y="254"/>
                    <a:pt x="328" y="228"/>
                  </a:cubicBezTo>
                  <a:cubicBezTo>
                    <a:pt x="328" y="220"/>
                    <a:pt x="327" y="211"/>
                    <a:pt x="326" y="203"/>
                  </a:cubicBezTo>
                  <a:cubicBezTo>
                    <a:pt x="200" y="188"/>
                    <a:pt x="155" y="111"/>
                    <a:pt x="151" y="8"/>
                  </a:cubicBezTo>
                  <a:cubicBezTo>
                    <a:pt x="131" y="3"/>
                    <a:pt x="111" y="0"/>
                    <a:pt x="91" y="0"/>
                  </a:cubicBezTo>
                </a:path>
              </a:pathLst>
            </a:custGeom>
            <a:solidFill>
              <a:srgbClr val="38302C">
                <a:alpha val="3671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1747398" y="47700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8B3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1690038" y="3590367"/>
              <a:ext cx="1046543" cy="1179657"/>
            </a:xfrm>
            <a:custGeom>
              <a:rect b="b" l="l" r="r" t="t"/>
              <a:pathLst>
                <a:path extrusionOk="0" h="989" w="878">
                  <a:moveTo>
                    <a:pt x="878" y="0"/>
                  </a:moveTo>
                  <a:cubicBezTo>
                    <a:pt x="878" y="0"/>
                    <a:pt x="539" y="759"/>
                    <a:pt x="106" y="924"/>
                  </a:cubicBezTo>
                  <a:cubicBezTo>
                    <a:pt x="6" y="963"/>
                    <a:pt x="0" y="989"/>
                    <a:pt x="48" y="989"/>
                  </a:cubicBezTo>
                  <a:cubicBezTo>
                    <a:pt x="48" y="989"/>
                    <a:pt x="48" y="989"/>
                    <a:pt x="48" y="989"/>
                  </a:cubicBezTo>
                  <a:cubicBezTo>
                    <a:pt x="186" y="989"/>
                    <a:pt x="762" y="774"/>
                    <a:pt x="878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2312336" y="3277595"/>
              <a:ext cx="334418" cy="570349"/>
            </a:xfrm>
            <a:custGeom>
              <a:rect b="b" l="l" r="r" t="t"/>
              <a:pathLst>
                <a:path extrusionOk="0" h="479" w="281">
                  <a:moveTo>
                    <a:pt x="281" y="0"/>
                  </a:moveTo>
                  <a:cubicBezTo>
                    <a:pt x="257" y="101"/>
                    <a:pt x="0" y="479"/>
                    <a:pt x="56" y="479"/>
                  </a:cubicBezTo>
                  <a:cubicBezTo>
                    <a:pt x="62" y="479"/>
                    <a:pt x="71" y="475"/>
                    <a:pt x="84" y="466"/>
                  </a:cubicBezTo>
                  <a:cubicBezTo>
                    <a:pt x="224" y="373"/>
                    <a:pt x="281" y="0"/>
                    <a:pt x="281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2425972" y="2342527"/>
              <a:ext cx="82252" cy="77922"/>
            </a:xfrm>
            <a:custGeom>
              <a:rect b="b" l="l" r="r" t="t"/>
              <a:pathLst>
                <a:path extrusionOk="0" h="72" w="76">
                  <a:moveTo>
                    <a:pt x="0" y="72"/>
                  </a:moveTo>
                  <a:lnTo>
                    <a:pt x="39" y="9"/>
                  </a:lnTo>
                  <a:lnTo>
                    <a:pt x="76" y="0"/>
                  </a:lnTo>
                  <a:lnTo>
                    <a:pt x="60" y="41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2217097" y="2316553"/>
              <a:ext cx="44373" cy="120131"/>
            </a:xfrm>
            <a:custGeom>
              <a:rect b="b" l="l" r="r" t="t"/>
              <a:pathLst>
                <a:path extrusionOk="0" h="111" w="41">
                  <a:moveTo>
                    <a:pt x="18" y="111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41" y="42"/>
                  </a:lnTo>
                  <a:lnTo>
                    <a:pt x="18" y="11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Google Shape;827;p10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Black"/>
              <a:buNone/>
              <a:defRPr sz="30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Black"/>
              <a:buNone/>
              <a:defRPr sz="3500">
                <a:solidFill>
                  <a:schemeClr val="dk1"/>
                </a:solidFill>
                <a:latin typeface="Barlow Black"/>
                <a:ea typeface="Barlow Black"/>
                <a:cs typeface="Barlow Black"/>
                <a:sym typeface="Barlow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●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○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pilogue"/>
              <a:buChar char="■"/>
              <a:defRPr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21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87" y="4410075"/>
            <a:ext cx="8816225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945" y="941300"/>
            <a:ext cx="1683905" cy="1794062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27"/>
          <p:cNvSpPr txBox="1"/>
          <p:nvPr/>
        </p:nvSpPr>
        <p:spPr>
          <a:xfrm>
            <a:off x="2210350" y="2792604"/>
            <a:ext cx="522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A4E7E"/>
                </a:solidFill>
              </a:rPr>
              <a:t>Eco-Friendly Noise-Isolating Door  Using   Recycled Cigarette Butts</a:t>
            </a:r>
            <a:endParaRPr sz="800">
              <a:solidFill>
                <a:srgbClr val="2A4E7E"/>
              </a:solidFill>
            </a:endParaRPr>
          </a:p>
        </p:txBody>
      </p:sp>
      <p:pic>
        <p:nvPicPr>
          <p:cNvPr id="2122" name="Google Shape;212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886575" y="0"/>
            <a:ext cx="22574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5" name="Google Shape;2285;p36"/>
          <p:cNvGrpSpPr/>
          <p:nvPr/>
        </p:nvGrpSpPr>
        <p:grpSpPr>
          <a:xfrm>
            <a:off x="656058" y="4127287"/>
            <a:ext cx="59036" cy="59036"/>
            <a:chOff x="8288135" y="1843695"/>
            <a:chExt cx="235391" cy="235391"/>
          </a:xfrm>
        </p:grpSpPr>
        <p:grpSp>
          <p:nvGrpSpPr>
            <p:cNvPr id="2286" name="Google Shape;2286;p36"/>
            <p:cNvGrpSpPr/>
            <p:nvPr/>
          </p:nvGrpSpPr>
          <p:grpSpPr>
            <a:xfrm rot="2700000">
              <a:off x="8239384" y="1961390"/>
              <a:ext cx="332893" cy="0"/>
              <a:chOff x="8446550" y="2403175"/>
              <a:chExt cx="90050" cy="0"/>
            </a:xfrm>
          </p:grpSpPr>
          <p:cxnSp>
            <p:nvCxnSpPr>
              <p:cNvPr id="2287" name="Google Shape;2287;p36"/>
              <p:cNvCxnSpPr/>
              <p:nvPr/>
            </p:nvCxnSpPr>
            <p:spPr>
              <a:xfrm>
                <a:off x="844655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8" name="Google Shape;2288;p36"/>
              <p:cNvCxnSpPr/>
              <p:nvPr/>
            </p:nvCxnSpPr>
            <p:spPr>
              <a:xfrm>
                <a:off x="849940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89" name="Google Shape;2289;p36"/>
            <p:cNvGrpSpPr/>
            <p:nvPr/>
          </p:nvGrpSpPr>
          <p:grpSpPr>
            <a:xfrm flipH="1" rot="-2700000">
              <a:off x="8239384" y="1961390"/>
              <a:ext cx="332893" cy="0"/>
              <a:chOff x="8446550" y="2403175"/>
              <a:chExt cx="90050" cy="0"/>
            </a:xfrm>
          </p:grpSpPr>
          <p:cxnSp>
            <p:nvCxnSpPr>
              <p:cNvPr id="2290" name="Google Shape;2290;p36"/>
              <p:cNvCxnSpPr/>
              <p:nvPr/>
            </p:nvCxnSpPr>
            <p:spPr>
              <a:xfrm>
                <a:off x="844655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1" name="Google Shape;2291;p36"/>
              <p:cNvCxnSpPr/>
              <p:nvPr/>
            </p:nvCxnSpPr>
            <p:spPr>
              <a:xfrm>
                <a:off x="849940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292" name="Google Shape;2292;p36"/>
          <p:cNvSpPr txBox="1"/>
          <p:nvPr/>
        </p:nvSpPr>
        <p:spPr>
          <a:xfrm>
            <a:off x="434100" y="288725"/>
            <a:ext cx="928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FINANCIAL PROJECTION</a:t>
            </a:r>
            <a:endParaRPr b="1" sz="2000">
              <a:solidFill>
                <a:srgbClr val="0D366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D366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293" name="Google Shape;2293;p36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4" name="Google Shape;2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994" y="975025"/>
            <a:ext cx="5752146" cy="40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9" name="Google Shape;2299;p37"/>
          <p:cNvGrpSpPr/>
          <p:nvPr/>
        </p:nvGrpSpPr>
        <p:grpSpPr>
          <a:xfrm>
            <a:off x="1663283" y="4937837"/>
            <a:ext cx="59036" cy="59036"/>
            <a:chOff x="8288135" y="1843695"/>
            <a:chExt cx="235391" cy="235391"/>
          </a:xfrm>
        </p:grpSpPr>
        <p:grpSp>
          <p:nvGrpSpPr>
            <p:cNvPr id="2300" name="Google Shape;2300;p37"/>
            <p:cNvGrpSpPr/>
            <p:nvPr/>
          </p:nvGrpSpPr>
          <p:grpSpPr>
            <a:xfrm rot="2700000">
              <a:off x="8239384" y="1961390"/>
              <a:ext cx="332893" cy="0"/>
              <a:chOff x="8446550" y="2403175"/>
              <a:chExt cx="90050" cy="0"/>
            </a:xfrm>
          </p:grpSpPr>
          <p:cxnSp>
            <p:nvCxnSpPr>
              <p:cNvPr id="2301" name="Google Shape;2301;p37"/>
              <p:cNvCxnSpPr/>
              <p:nvPr/>
            </p:nvCxnSpPr>
            <p:spPr>
              <a:xfrm>
                <a:off x="844655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2" name="Google Shape;2302;p37"/>
              <p:cNvCxnSpPr/>
              <p:nvPr/>
            </p:nvCxnSpPr>
            <p:spPr>
              <a:xfrm>
                <a:off x="849940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03" name="Google Shape;2303;p37"/>
            <p:cNvGrpSpPr/>
            <p:nvPr/>
          </p:nvGrpSpPr>
          <p:grpSpPr>
            <a:xfrm flipH="1" rot="-2700000">
              <a:off x="8239384" y="1961390"/>
              <a:ext cx="332893" cy="0"/>
              <a:chOff x="8446550" y="2403175"/>
              <a:chExt cx="90050" cy="0"/>
            </a:xfrm>
          </p:grpSpPr>
          <p:cxnSp>
            <p:nvCxnSpPr>
              <p:cNvPr id="2304" name="Google Shape;2304;p37"/>
              <p:cNvCxnSpPr/>
              <p:nvPr/>
            </p:nvCxnSpPr>
            <p:spPr>
              <a:xfrm>
                <a:off x="844655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5" name="Google Shape;2305;p37"/>
              <p:cNvCxnSpPr/>
              <p:nvPr/>
            </p:nvCxnSpPr>
            <p:spPr>
              <a:xfrm>
                <a:off x="849940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306" name="Google Shape;2306;p37"/>
          <p:cNvSpPr txBox="1"/>
          <p:nvPr/>
        </p:nvSpPr>
        <p:spPr>
          <a:xfrm>
            <a:off x="488050" y="885375"/>
            <a:ext cx="758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 successfully launch and grow our innovative project, we have identified a total funding requirement of 200,000 DT. This funding will be utilized to cover various aspects of the business, from initial setup costs to marketing and operational expenses</a:t>
            </a:r>
            <a:endParaRPr sz="1000"/>
          </a:p>
        </p:txBody>
      </p:sp>
      <p:sp>
        <p:nvSpPr>
          <p:cNvPr id="2307" name="Google Shape;2307;p37"/>
          <p:cNvSpPr txBox="1"/>
          <p:nvPr/>
        </p:nvSpPr>
        <p:spPr>
          <a:xfrm>
            <a:off x="434100" y="288725"/>
            <a:ext cx="928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ASK</a:t>
            </a:r>
            <a:endParaRPr b="1" sz="2000">
              <a:solidFill>
                <a:srgbClr val="0D366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D366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308" name="Google Shape;2308;p37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09" name="Google Shape;2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725" y="1430600"/>
            <a:ext cx="5883251" cy="35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/>
          <p:nvPr/>
        </p:nvSpPr>
        <p:spPr>
          <a:xfrm>
            <a:off x="434100" y="288725"/>
            <a:ext cx="928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Roadmap</a:t>
            </a:r>
            <a:endParaRPr b="1" sz="2000">
              <a:solidFill>
                <a:srgbClr val="0D366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D366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315" name="Google Shape;2315;p38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16" name="Google Shape;2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0300"/>
            <a:ext cx="8839201" cy="1590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Barlow Black"/>
                <a:ea typeface="Barlow Black"/>
                <a:cs typeface="Barlow Black"/>
                <a:sym typeface="Barlow Black"/>
              </a:rPr>
              <a:t>Disease history</a:t>
            </a:r>
            <a:endParaRPr b="0">
              <a:latin typeface="Barlow Black"/>
              <a:ea typeface="Barlow Black"/>
              <a:cs typeface="Barlow Black"/>
              <a:sym typeface="Barlow Black"/>
            </a:endParaRPr>
          </a:p>
        </p:txBody>
      </p:sp>
      <p:sp>
        <p:nvSpPr>
          <p:cNvPr id="2322" name="Google Shape;2322;p39"/>
          <p:cNvSpPr/>
          <p:nvPr/>
        </p:nvSpPr>
        <p:spPr>
          <a:xfrm>
            <a:off x="1531125" y="13918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39"/>
          <p:cNvSpPr/>
          <p:nvPr/>
        </p:nvSpPr>
        <p:spPr>
          <a:xfrm>
            <a:off x="3495025" y="13918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39"/>
          <p:cNvSpPr/>
          <p:nvPr/>
        </p:nvSpPr>
        <p:spPr>
          <a:xfrm>
            <a:off x="5458925" y="13918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39"/>
          <p:cNvSpPr/>
          <p:nvPr/>
        </p:nvSpPr>
        <p:spPr>
          <a:xfrm>
            <a:off x="7422825" y="139180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39"/>
          <p:cNvSpPr txBox="1"/>
          <p:nvPr/>
        </p:nvSpPr>
        <p:spPr>
          <a:xfrm flipH="1">
            <a:off x="713125" y="2009750"/>
            <a:ext cx="1812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Discovery 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of the disease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27" name="Google Shape;2327;p39"/>
          <p:cNvSpPr txBox="1"/>
          <p:nvPr/>
        </p:nvSpPr>
        <p:spPr>
          <a:xfrm flipH="1">
            <a:off x="2677025" y="2009750"/>
            <a:ext cx="1812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Early research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28" name="Google Shape;2328;p39"/>
          <p:cNvSpPr txBox="1"/>
          <p:nvPr/>
        </p:nvSpPr>
        <p:spPr>
          <a:xfrm flipH="1">
            <a:off x="4640925" y="2009750"/>
            <a:ext cx="1812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First treatment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29" name="Google Shape;2329;p39"/>
          <p:cNvSpPr txBox="1"/>
          <p:nvPr/>
        </p:nvSpPr>
        <p:spPr>
          <a:xfrm flipH="1">
            <a:off x="6604825" y="2009750"/>
            <a:ext cx="1812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Milestone discoveries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cxnSp>
        <p:nvCxnSpPr>
          <p:cNvPr id="2330" name="Google Shape;2330;p39"/>
          <p:cNvCxnSpPr>
            <a:stCxn id="2322" idx="3"/>
            <a:endCxn id="2323" idx="1"/>
          </p:cNvCxnSpPr>
          <p:nvPr/>
        </p:nvCxnSpPr>
        <p:spPr>
          <a:xfrm>
            <a:off x="1707525" y="1480000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31" name="Google Shape;2331;p39"/>
          <p:cNvCxnSpPr>
            <a:stCxn id="2323" idx="3"/>
            <a:endCxn id="2324" idx="1"/>
          </p:cNvCxnSpPr>
          <p:nvPr/>
        </p:nvCxnSpPr>
        <p:spPr>
          <a:xfrm>
            <a:off x="3671425" y="1480000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32" name="Google Shape;2332;p39"/>
          <p:cNvCxnSpPr>
            <a:stCxn id="2324" idx="3"/>
            <a:endCxn id="2325" idx="1"/>
          </p:cNvCxnSpPr>
          <p:nvPr/>
        </p:nvCxnSpPr>
        <p:spPr>
          <a:xfrm>
            <a:off x="5635325" y="1480000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33" name="Google Shape;2333;p39"/>
          <p:cNvCxnSpPr>
            <a:stCxn id="2322" idx="2"/>
            <a:endCxn id="2326" idx="0"/>
          </p:cNvCxnSpPr>
          <p:nvPr/>
        </p:nvCxnSpPr>
        <p:spPr>
          <a:xfrm>
            <a:off x="1619325" y="1568200"/>
            <a:ext cx="0" cy="44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34" name="Google Shape;2334;p39"/>
          <p:cNvCxnSpPr>
            <a:stCxn id="2323" idx="2"/>
            <a:endCxn id="2327" idx="0"/>
          </p:cNvCxnSpPr>
          <p:nvPr/>
        </p:nvCxnSpPr>
        <p:spPr>
          <a:xfrm>
            <a:off x="3583225" y="1568200"/>
            <a:ext cx="0" cy="44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35" name="Google Shape;2335;p39"/>
          <p:cNvCxnSpPr>
            <a:stCxn id="2324" idx="2"/>
            <a:endCxn id="2328" idx="0"/>
          </p:cNvCxnSpPr>
          <p:nvPr/>
        </p:nvCxnSpPr>
        <p:spPr>
          <a:xfrm>
            <a:off x="5547125" y="1568200"/>
            <a:ext cx="0" cy="44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36" name="Google Shape;2336;p39"/>
          <p:cNvCxnSpPr>
            <a:stCxn id="2325" idx="2"/>
            <a:endCxn id="2329" idx="0"/>
          </p:cNvCxnSpPr>
          <p:nvPr/>
        </p:nvCxnSpPr>
        <p:spPr>
          <a:xfrm>
            <a:off x="7511025" y="1568200"/>
            <a:ext cx="0" cy="44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2337" name="Google Shape;2337;p39"/>
          <p:cNvSpPr/>
          <p:nvPr/>
        </p:nvSpPr>
        <p:spPr>
          <a:xfrm>
            <a:off x="1531125" y="29976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39"/>
          <p:cNvSpPr/>
          <p:nvPr/>
        </p:nvSpPr>
        <p:spPr>
          <a:xfrm>
            <a:off x="3495025" y="29976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9" name="Google Shape;2339;p39"/>
          <p:cNvSpPr/>
          <p:nvPr/>
        </p:nvSpPr>
        <p:spPr>
          <a:xfrm>
            <a:off x="5458925" y="29976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39"/>
          <p:cNvSpPr/>
          <p:nvPr/>
        </p:nvSpPr>
        <p:spPr>
          <a:xfrm>
            <a:off x="7422825" y="2997650"/>
            <a:ext cx="176400" cy="1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p39"/>
          <p:cNvSpPr txBox="1"/>
          <p:nvPr/>
        </p:nvSpPr>
        <p:spPr>
          <a:xfrm flipH="1">
            <a:off x="713125" y="3586800"/>
            <a:ext cx="1812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Breakthrough t</a:t>
            </a: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reatment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42" name="Google Shape;2342;p39"/>
          <p:cNvSpPr txBox="1"/>
          <p:nvPr/>
        </p:nvSpPr>
        <p:spPr>
          <a:xfrm flipH="1">
            <a:off x="2677025" y="3586800"/>
            <a:ext cx="1812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Epidemic outbreak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43" name="Google Shape;2343;p39"/>
          <p:cNvSpPr txBox="1"/>
          <p:nvPr/>
        </p:nvSpPr>
        <p:spPr>
          <a:xfrm flipH="1">
            <a:off x="4640925" y="3586800"/>
            <a:ext cx="1812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Current research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344" name="Google Shape;2344;p39"/>
          <p:cNvSpPr txBox="1"/>
          <p:nvPr/>
        </p:nvSpPr>
        <p:spPr>
          <a:xfrm flipH="1">
            <a:off x="6604825" y="3586800"/>
            <a:ext cx="1812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Future directions</a:t>
            </a:r>
            <a:endParaRPr sz="120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</p:txBody>
      </p:sp>
      <p:cxnSp>
        <p:nvCxnSpPr>
          <p:cNvPr id="2345" name="Google Shape;2345;p39"/>
          <p:cNvCxnSpPr>
            <a:stCxn id="2337" idx="3"/>
            <a:endCxn id="2338" idx="1"/>
          </p:cNvCxnSpPr>
          <p:nvPr/>
        </p:nvCxnSpPr>
        <p:spPr>
          <a:xfrm>
            <a:off x="1707525" y="3085850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46" name="Google Shape;2346;p39"/>
          <p:cNvCxnSpPr>
            <a:stCxn id="2338" idx="3"/>
            <a:endCxn id="2339" idx="1"/>
          </p:cNvCxnSpPr>
          <p:nvPr/>
        </p:nvCxnSpPr>
        <p:spPr>
          <a:xfrm>
            <a:off x="3671425" y="3085850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47" name="Google Shape;2347;p39"/>
          <p:cNvCxnSpPr>
            <a:stCxn id="2339" idx="3"/>
            <a:endCxn id="2340" idx="1"/>
          </p:cNvCxnSpPr>
          <p:nvPr/>
        </p:nvCxnSpPr>
        <p:spPr>
          <a:xfrm>
            <a:off x="5635325" y="3085850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48" name="Google Shape;2348;p39"/>
          <p:cNvCxnSpPr>
            <a:stCxn id="2337" idx="2"/>
            <a:endCxn id="2341" idx="0"/>
          </p:cNvCxnSpPr>
          <p:nvPr/>
        </p:nvCxnSpPr>
        <p:spPr>
          <a:xfrm>
            <a:off x="1619325" y="3174050"/>
            <a:ext cx="0" cy="41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49" name="Google Shape;2349;p39"/>
          <p:cNvCxnSpPr>
            <a:stCxn id="2338" idx="2"/>
            <a:endCxn id="2342" idx="0"/>
          </p:cNvCxnSpPr>
          <p:nvPr/>
        </p:nvCxnSpPr>
        <p:spPr>
          <a:xfrm>
            <a:off x="3583225" y="3174050"/>
            <a:ext cx="0" cy="41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50" name="Google Shape;2350;p39"/>
          <p:cNvCxnSpPr>
            <a:stCxn id="2339" idx="2"/>
            <a:endCxn id="2343" idx="0"/>
          </p:cNvCxnSpPr>
          <p:nvPr/>
        </p:nvCxnSpPr>
        <p:spPr>
          <a:xfrm>
            <a:off x="5547125" y="3174050"/>
            <a:ext cx="0" cy="41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51" name="Google Shape;2351;p39"/>
          <p:cNvCxnSpPr>
            <a:stCxn id="2340" idx="2"/>
            <a:endCxn id="2344" idx="0"/>
          </p:cNvCxnSpPr>
          <p:nvPr/>
        </p:nvCxnSpPr>
        <p:spPr>
          <a:xfrm>
            <a:off x="7511025" y="3174050"/>
            <a:ext cx="0" cy="41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2352" name="Google Shape;2352;p39"/>
          <p:cNvCxnSpPr>
            <a:stCxn id="2325" idx="3"/>
            <a:endCxn id="2337" idx="1"/>
          </p:cNvCxnSpPr>
          <p:nvPr/>
        </p:nvCxnSpPr>
        <p:spPr>
          <a:xfrm flipH="1">
            <a:off x="1531125" y="1480000"/>
            <a:ext cx="6068100" cy="1605900"/>
          </a:xfrm>
          <a:prstGeom prst="bentConnector5">
            <a:avLst>
              <a:gd fmla="val -14179" name="adj1"/>
              <a:gd fmla="val 78268" name="adj2"/>
              <a:gd fmla="val 113721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diamon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40"/>
          <p:cNvSpPr txBox="1"/>
          <p:nvPr>
            <p:ph type="ctrTitle"/>
          </p:nvPr>
        </p:nvSpPr>
        <p:spPr>
          <a:xfrm>
            <a:off x="888275" y="1909800"/>
            <a:ext cx="3513600" cy="9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grpSp>
        <p:nvGrpSpPr>
          <p:cNvPr id="2358" name="Google Shape;2358;p40"/>
          <p:cNvGrpSpPr/>
          <p:nvPr/>
        </p:nvGrpSpPr>
        <p:grpSpPr>
          <a:xfrm>
            <a:off x="5177940" y="763760"/>
            <a:ext cx="2138150" cy="4461156"/>
            <a:chOff x="1333590" y="935460"/>
            <a:chExt cx="2138150" cy="4461156"/>
          </a:xfrm>
        </p:grpSpPr>
        <p:grpSp>
          <p:nvGrpSpPr>
            <p:cNvPr id="2359" name="Google Shape;2359;p40"/>
            <p:cNvGrpSpPr/>
            <p:nvPr/>
          </p:nvGrpSpPr>
          <p:grpSpPr>
            <a:xfrm>
              <a:off x="1514941" y="1926979"/>
              <a:ext cx="123274" cy="123274"/>
              <a:chOff x="8288135" y="1843695"/>
              <a:chExt cx="235391" cy="235391"/>
            </a:xfrm>
          </p:grpSpPr>
          <p:grpSp>
            <p:nvGrpSpPr>
              <p:cNvPr id="2360" name="Google Shape;2360;p4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361" name="Google Shape;2361;p4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2" name="Google Shape;2362;p4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63" name="Google Shape;2363;p4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364" name="Google Shape;2364;p4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5" name="Google Shape;2365;p4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66" name="Google Shape;2366;p40"/>
            <p:cNvGrpSpPr/>
            <p:nvPr/>
          </p:nvGrpSpPr>
          <p:grpSpPr>
            <a:xfrm>
              <a:off x="3253052" y="935460"/>
              <a:ext cx="52422" cy="52422"/>
              <a:chOff x="8288135" y="1843695"/>
              <a:chExt cx="235391" cy="235391"/>
            </a:xfrm>
          </p:grpSpPr>
          <p:grpSp>
            <p:nvGrpSpPr>
              <p:cNvPr id="2367" name="Google Shape;2367;p4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368" name="Google Shape;2368;p4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69" name="Google Shape;2369;p4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70" name="Google Shape;2370;p4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371" name="Google Shape;2371;p4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2" name="Google Shape;2372;p4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73" name="Google Shape;2373;p40"/>
            <p:cNvGrpSpPr/>
            <p:nvPr/>
          </p:nvGrpSpPr>
          <p:grpSpPr>
            <a:xfrm>
              <a:off x="3348466" y="1258141"/>
              <a:ext cx="123274" cy="123274"/>
              <a:chOff x="8288135" y="1843695"/>
              <a:chExt cx="235391" cy="235391"/>
            </a:xfrm>
          </p:grpSpPr>
          <p:grpSp>
            <p:nvGrpSpPr>
              <p:cNvPr id="2374" name="Google Shape;2374;p4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375" name="Google Shape;2375;p4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6" name="Google Shape;2376;p4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77" name="Google Shape;2377;p4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378" name="Google Shape;2378;p4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79" name="Google Shape;2379;p4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80" name="Google Shape;2380;p40"/>
            <p:cNvGrpSpPr/>
            <p:nvPr/>
          </p:nvGrpSpPr>
          <p:grpSpPr>
            <a:xfrm>
              <a:off x="1333590" y="2449660"/>
              <a:ext cx="52422" cy="52422"/>
              <a:chOff x="8288135" y="1843695"/>
              <a:chExt cx="235391" cy="235391"/>
            </a:xfrm>
          </p:grpSpPr>
          <p:grpSp>
            <p:nvGrpSpPr>
              <p:cNvPr id="2381" name="Google Shape;2381;p40"/>
              <p:cNvGrpSpPr/>
              <p:nvPr/>
            </p:nvGrpSpPr>
            <p:grpSpPr>
              <a:xfrm rot="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382" name="Google Shape;2382;p4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3" name="Google Shape;2383;p4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84" name="Google Shape;2384;p40"/>
              <p:cNvGrpSpPr/>
              <p:nvPr/>
            </p:nvGrpSpPr>
            <p:grpSpPr>
              <a:xfrm flipH="1" rot="-2700000">
                <a:off x="8239384" y="1961390"/>
                <a:ext cx="332893" cy="0"/>
                <a:chOff x="8446550" y="2403175"/>
                <a:chExt cx="90050" cy="0"/>
              </a:xfrm>
            </p:grpSpPr>
            <p:cxnSp>
              <p:nvCxnSpPr>
                <p:cNvPr id="2385" name="Google Shape;2385;p40"/>
                <p:cNvCxnSpPr/>
                <p:nvPr/>
              </p:nvCxnSpPr>
              <p:spPr>
                <a:xfrm>
                  <a:off x="844655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2386" name="Google Shape;2386;p40"/>
                <p:cNvCxnSpPr/>
                <p:nvPr/>
              </p:nvCxnSpPr>
              <p:spPr>
                <a:xfrm>
                  <a:off x="8499400" y="2403175"/>
                  <a:ext cx="372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accen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387" name="Google Shape;2387;p40"/>
            <p:cNvGrpSpPr/>
            <p:nvPr/>
          </p:nvGrpSpPr>
          <p:grpSpPr>
            <a:xfrm>
              <a:off x="1475768" y="1173181"/>
              <a:ext cx="1957735" cy="4223435"/>
              <a:chOff x="4530708" y="710323"/>
              <a:chExt cx="1659801" cy="3580699"/>
            </a:xfrm>
          </p:grpSpPr>
          <p:sp>
            <p:nvSpPr>
              <p:cNvPr id="2388" name="Google Shape;2388;p40"/>
              <p:cNvSpPr/>
              <p:nvPr/>
            </p:nvSpPr>
            <p:spPr>
              <a:xfrm>
                <a:off x="4954114" y="729262"/>
                <a:ext cx="1218810" cy="942858"/>
              </a:xfrm>
              <a:custGeom>
                <a:rect b="b" l="l" r="r" t="t"/>
                <a:pathLst>
                  <a:path extrusionOk="0" h="697" w="901">
                    <a:moveTo>
                      <a:pt x="901" y="600"/>
                    </a:moveTo>
                    <a:lnTo>
                      <a:pt x="830" y="697"/>
                    </a:lnTo>
                    <a:lnTo>
                      <a:pt x="0" y="98"/>
                    </a:lnTo>
                    <a:lnTo>
                      <a:pt x="71" y="0"/>
                    </a:lnTo>
                    <a:lnTo>
                      <a:pt x="901" y="60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9" name="Google Shape;2389;p40"/>
              <p:cNvSpPr/>
              <p:nvPr/>
            </p:nvSpPr>
            <p:spPr>
              <a:xfrm>
                <a:off x="4954114" y="729262"/>
                <a:ext cx="1218810" cy="942858"/>
              </a:xfrm>
              <a:custGeom>
                <a:rect b="b" l="l" r="r" t="t"/>
                <a:pathLst>
                  <a:path extrusionOk="0" h="697" w="901">
                    <a:moveTo>
                      <a:pt x="901" y="600"/>
                    </a:moveTo>
                    <a:lnTo>
                      <a:pt x="830" y="697"/>
                    </a:lnTo>
                    <a:lnTo>
                      <a:pt x="0" y="98"/>
                    </a:lnTo>
                    <a:lnTo>
                      <a:pt x="71" y="0"/>
                    </a:lnTo>
                    <a:lnTo>
                      <a:pt x="901" y="60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0" name="Google Shape;2390;p40"/>
              <p:cNvSpPr/>
              <p:nvPr/>
            </p:nvSpPr>
            <p:spPr>
              <a:xfrm>
                <a:off x="5790102" y="1333936"/>
                <a:ext cx="400408" cy="351712"/>
              </a:xfrm>
              <a:custGeom>
                <a:rect b="b" l="l" r="r" t="t"/>
                <a:pathLst>
                  <a:path extrusionOk="0" h="301" w="343">
                    <a:moveTo>
                      <a:pt x="325" y="175"/>
                    </a:moveTo>
                    <a:cubicBezTo>
                      <a:pt x="82" y="0"/>
                      <a:pt x="82" y="0"/>
                      <a:pt x="82" y="0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246" y="290"/>
                      <a:pt x="246" y="290"/>
                      <a:pt x="246" y="290"/>
                    </a:cubicBezTo>
                    <a:cubicBezTo>
                      <a:pt x="246" y="290"/>
                      <a:pt x="246" y="290"/>
                      <a:pt x="246" y="290"/>
                    </a:cubicBezTo>
                    <a:cubicBezTo>
                      <a:pt x="247" y="291"/>
                      <a:pt x="247" y="291"/>
                      <a:pt x="247" y="291"/>
                    </a:cubicBezTo>
                    <a:cubicBezTo>
                      <a:pt x="261" y="301"/>
                      <a:pt x="290" y="284"/>
                      <a:pt x="313" y="253"/>
                    </a:cubicBezTo>
                    <a:cubicBezTo>
                      <a:pt x="336" y="221"/>
                      <a:pt x="343" y="187"/>
                      <a:pt x="329" y="177"/>
                    </a:cubicBezTo>
                    <a:cubicBezTo>
                      <a:pt x="328" y="176"/>
                      <a:pt x="327" y="176"/>
                      <a:pt x="325" y="17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1" name="Google Shape;2391;p40"/>
              <p:cNvSpPr/>
              <p:nvPr/>
            </p:nvSpPr>
            <p:spPr>
              <a:xfrm>
                <a:off x="5868560" y="1501676"/>
                <a:ext cx="58168" cy="37877"/>
              </a:xfrm>
              <a:custGeom>
                <a:rect b="b" l="l" r="r" t="t"/>
                <a:pathLst>
                  <a:path extrusionOk="0" h="32" w="50">
                    <a:moveTo>
                      <a:pt x="33" y="2"/>
                    </a:moveTo>
                    <a:cubicBezTo>
                      <a:pt x="0" y="17"/>
                      <a:pt x="0" y="17"/>
                      <a:pt x="0" y="17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42" y="22"/>
                      <a:pt x="42" y="22"/>
                      <a:pt x="42" y="22"/>
                    </a:cubicBezTo>
                    <a:cubicBezTo>
                      <a:pt x="47" y="19"/>
                      <a:pt x="50" y="13"/>
                      <a:pt x="47" y="8"/>
                    </a:cubicBezTo>
                    <a:cubicBezTo>
                      <a:pt x="45" y="2"/>
                      <a:pt x="39" y="0"/>
                      <a:pt x="33" y="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2" name="Google Shape;2392;p40"/>
              <p:cNvSpPr/>
              <p:nvPr/>
            </p:nvSpPr>
            <p:spPr>
              <a:xfrm>
                <a:off x="5997070" y="1419158"/>
                <a:ext cx="29760" cy="44641"/>
              </a:xfrm>
              <a:custGeom>
                <a:rect b="b" l="l" r="r" t="t"/>
                <a:pathLst>
                  <a:path extrusionOk="0" h="38" w="26">
                    <a:moveTo>
                      <a:pt x="1" y="24"/>
                    </a:moveTo>
                    <a:cubicBezTo>
                      <a:pt x="0" y="30"/>
                      <a:pt x="3" y="35"/>
                      <a:pt x="9" y="37"/>
                    </a:cubicBezTo>
                    <a:cubicBezTo>
                      <a:pt x="15" y="38"/>
                      <a:pt x="20" y="35"/>
                      <a:pt x="22" y="29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7" y="0"/>
                      <a:pt x="7" y="0"/>
                      <a:pt x="7" y="0"/>
                    </a:cubicBezTo>
                    <a:lnTo>
                      <a:pt x="1" y="2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3" name="Google Shape;2393;p40"/>
              <p:cNvSpPr/>
              <p:nvPr/>
            </p:nvSpPr>
            <p:spPr>
              <a:xfrm>
                <a:off x="6055237" y="1489501"/>
                <a:ext cx="70342" cy="41935"/>
              </a:xfrm>
              <a:custGeom>
                <a:rect b="b" l="l" r="r" t="t"/>
                <a:pathLst>
                  <a:path extrusionOk="0" h="36" w="60">
                    <a:moveTo>
                      <a:pt x="8" y="15"/>
                    </a:moveTo>
                    <a:cubicBezTo>
                      <a:pt x="3" y="17"/>
                      <a:pt x="0" y="23"/>
                      <a:pt x="3" y="29"/>
                    </a:cubicBezTo>
                    <a:cubicBezTo>
                      <a:pt x="5" y="34"/>
                      <a:pt x="11" y="36"/>
                      <a:pt x="17" y="34"/>
                    </a:cubicBezTo>
                    <a:cubicBezTo>
                      <a:pt x="60" y="15"/>
                      <a:pt x="60" y="15"/>
                      <a:pt x="60" y="15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8" y="1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4" name="Google Shape;2394;p40"/>
              <p:cNvSpPr/>
              <p:nvPr/>
            </p:nvSpPr>
            <p:spPr>
              <a:xfrm>
                <a:off x="5896968" y="1377224"/>
                <a:ext cx="35171" cy="82517"/>
              </a:xfrm>
              <a:custGeom>
                <a:rect b="b" l="l" r="r" t="t"/>
                <a:pathLst>
                  <a:path extrusionOk="0" h="71" w="30">
                    <a:moveTo>
                      <a:pt x="29" y="12"/>
                    </a:moveTo>
                    <a:cubicBezTo>
                      <a:pt x="22" y="61"/>
                      <a:pt x="22" y="61"/>
                      <a:pt x="22" y="61"/>
                    </a:cubicBezTo>
                    <a:cubicBezTo>
                      <a:pt x="21" y="67"/>
                      <a:pt x="16" y="71"/>
                      <a:pt x="10" y="70"/>
                    </a:cubicBezTo>
                    <a:cubicBezTo>
                      <a:pt x="4" y="69"/>
                      <a:pt x="0" y="63"/>
                      <a:pt x="1" y="5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4"/>
                      <a:pt x="15" y="0"/>
                      <a:pt x="20" y="0"/>
                    </a:cubicBezTo>
                    <a:cubicBezTo>
                      <a:pt x="26" y="1"/>
                      <a:pt x="30" y="7"/>
                      <a:pt x="29" y="1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5" name="Google Shape;2395;p40"/>
              <p:cNvSpPr/>
              <p:nvPr/>
            </p:nvSpPr>
            <p:spPr>
              <a:xfrm>
                <a:off x="5947018" y="1480032"/>
                <a:ext cx="60873" cy="71696"/>
              </a:xfrm>
              <a:custGeom>
                <a:rect b="b" l="l" r="r" t="t"/>
                <a:pathLst>
                  <a:path extrusionOk="0" h="62" w="53">
                    <a:moveTo>
                      <a:pt x="20" y="5"/>
                    </a:moveTo>
                    <a:cubicBezTo>
                      <a:pt x="50" y="44"/>
                      <a:pt x="50" y="44"/>
                      <a:pt x="50" y="44"/>
                    </a:cubicBezTo>
                    <a:cubicBezTo>
                      <a:pt x="53" y="49"/>
                      <a:pt x="53" y="55"/>
                      <a:pt x="48" y="59"/>
                    </a:cubicBezTo>
                    <a:cubicBezTo>
                      <a:pt x="43" y="62"/>
                      <a:pt x="37" y="61"/>
                      <a:pt x="33" y="57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0" y="13"/>
                      <a:pt x="1" y="7"/>
                      <a:pt x="6" y="3"/>
                    </a:cubicBezTo>
                    <a:cubicBezTo>
                      <a:pt x="10" y="0"/>
                      <a:pt x="17" y="1"/>
                      <a:pt x="20" y="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40"/>
              <p:cNvSpPr/>
              <p:nvPr/>
            </p:nvSpPr>
            <p:spPr>
              <a:xfrm>
                <a:off x="6083645" y="1631539"/>
                <a:ext cx="54109" cy="35171"/>
              </a:xfrm>
              <a:custGeom>
                <a:rect b="b" l="l" r="r" t="t"/>
                <a:pathLst>
                  <a:path extrusionOk="0" h="30" w="46">
                    <a:moveTo>
                      <a:pt x="16" y="2"/>
                    </a:moveTo>
                    <a:cubicBezTo>
                      <a:pt x="11" y="0"/>
                      <a:pt x="5" y="2"/>
                      <a:pt x="2" y="7"/>
                    </a:cubicBezTo>
                    <a:cubicBezTo>
                      <a:pt x="0" y="13"/>
                      <a:pt x="2" y="19"/>
                      <a:pt x="8" y="21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4" y="26"/>
                      <a:pt x="40" y="21"/>
                      <a:pt x="46" y="15"/>
                    </a:cubicBezTo>
                    <a:cubicBezTo>
                      <a:pt x="16" y="2"/>
                      <a:pt x="16" y="2"/>
                      <a:pt x="16" y="2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7" name="Google Shape;2397;p40"/>
              <p:cNvSpPr/>
              <p:nvPr/>
            </p:nvSpPr>
            <p:spPr>
              <a:xfrm>
                <a:off x="5995717" y="1580135"/>
                <a:ext cx="82517" cy="27055"/>
              </a:xfrm>
              <a:custGeom>
                <a:rect b="b" l="l" r="r" t="t"/>
                <a:pathLst>
                  <a:path extrusionOk="0" h="23" w="71">
                    <a:moveTo>
                      <a:pt x="11" y="0"/>
                    </a:moveTo>
                    <a:cubicBezTo>
                      <a:pt x="60" y="2"/>
                      <a:pt x="60" y="2"/>
                      <a:pt x="60" y="2"/>
                    </a:cubicBezTo>
                    <a:cubicBezTo>
                      <a:pt x="66" y="2"/>
                      <a:pt x="71" y="7"/>
                      <a:pt x="70" y="13"/>
                    </a:cubicBezTo>
                    <a:cubicBezTo>
                      <a:pt x="70" y="18"/>
                      <a:pt x="65" y="23"/>
                      <a:pt x="59" y="23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5" y="21"/>
                      <a:pt x="0" y="16"/>
                      <a:pt x="0" y="10"/>
                    </a:cubicBezTo>
                    <a:cubicBezTo>
                      <a:pt x="1" y="4"/>
                      <a:pt x="6" y="0"/>
                      <a:pt x="11" y="0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8" name="Google Shape;2398;p40"/>
              <p:cNvSpPr/>
              <p:nvPr/>
            </p:nvSpPr>
            <p:spPr>
              <a:xfrm>
                <a:off x="6137754" y="1550374"/>
                <a:ext cx="39230" cy="67637"/>
              </a:xfrm>
              <a:custGeom>
                <a:rect b="b" l="l" r="r" t="t"/>
                <a:pathLst>
                  <a:path extrusionOk="0" h="58" w="33">
                    <a:moveTo>
                      <a:pt x="8" y="2"/>
                    </a:moveTo>
                    <a:cubicBezTo>
                      <a:pt x="3" y="5"/>
                      <a:pt x="0" y="11"/>
                      <a:pt x="3" y="1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7" y="50"/>
                      <a:pt x="31" y="42"/>
                      <a:pt x="33" y="34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19" y="2"/>
                      <a:pt x="13" y="0"/>
                      <a:pt x="8" y="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9" name="Google Shape;2399;p40"/>
              <p:cNvSpPr/>
              <p:nvPr/>
            </p:nvSpPr>
            <p:spPr>
              <a:xfrm>
                <a:off x="4954114" y="829364"/>
                <a:ext cx="835989" cy="637140"/>
              </a:xfrm>
              <a:custGeom>
                <a:rect b="b" l="l" r="r" t="t"/>
                <a:pathLst>
                  <a:path extrusionOk="0" h="545" w="716">
                    <a:moveTo>
                      <a:pt x="569" y="397"/>
                    </a:moveTo>
                    <a:cubicBezTo>
                      <a:pt x="570" y="406"/>
                      <a:pt x="571" y="414"/>
                      <a:pt x="571" y="423"/>
                    </a:cubicBezTo>
                    <a:cubicBezTo>
                      <a:pt x="571" y="428"/>
                      <a:pt x="570" y="434"/>
                      <a:pt x="570" y="439"/>
                    </a:cubicBezTo>
                    <a:cubicBezTo>
                      <a:pt x="716" y="545"/>
                      <a:pt x="716" y="545"/>
                      <a:pt x="716" y="545"/>
                    </a:cubicBezTo>
                    <a:cubicBezTo>
                      <a:pt x="707" y="538"/>
                      <a:pt x="707" y="522"/>
                      <a:pt x="714" y="502"/>
                    </a:cubicBezTo>
                    <a:cubicBezTo>
                      <a:pt x="569" y="397"/>
                      <a:pt x="569" y="397"/>
                      <a:pt x="569" y="397"/>
                    </a:cubicBezTo>
                    <a:moveTo>
                      <a:pt x="2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420" y="331"/>
                      <a:pt x="420" y="331"/>
                      <a:pt x="420" y="331"/>
                    </a:cubicBezTo>
                    <a:cubicBezTo>
                      <a:pt x="420" y="331"/>
                      <a:pt x="420" y="331"/>
                      <a:pt x="421" y="331"/>
                    </a:cubicBezTo>
                    <a:cubicBezTo>
                      <a:pt x="395" y="312"/>
                      <a:pt x="395" y="312"/>
                      <a:pt x="395" y="312"/>
                    </a:cubicBezTo>
                    <a:cubicBezTo>
                      <a:pt x="395" y="312"/>
                      <a:pt x="405" y="301"/>
                      <a:pt x="421" y="29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40"/>
              <p:cNvSpPr/>
              <p:nvPr/>
            </p:nvSpPr>
            <p:spPr>
              <a:xfrm>
                <a:off x="5790102" y="1452977"/>
                <a:ext cx="327361" cy="224555"/>
              </a:xfrm>
              <a:custGeom>
                <a:rect b="b" l="l" r="r" t="t"/>
                <a:pathLst>
                  <a:path extrusionOk="0" h="192" w="280">
                    <a:moveTo>
                      <a:pt x="115" y="53"/>
                    </a:moveTo>
                    <a:cubicBezTo>
                      <a:pt x="116" y="57"/>
                      <a:pt x="113" y="62"/>
                      <a:pt x="109" y="6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3" y="71"/>
                      <a:pt x="83" y="71"/>
                      <a:pt x="83" y="71"/>
                    </a:cubicBezTo>
                    <a:cubicBezTo>
                      <a:pt x="246" y="188"/>
                      <a:pt x="246" y="188"/>
                      <a:pt x="246" y="188"/>
                    </a:cubicBezTo>
                    <a:cubicBezTo>
                      <a:pt x="246" y="188"/>
                      <a:pt x="246" y="188"/>
                      <a:pt x="246" y="188"/>
                    </a:cubicBezTo>
                    <a:cubicBezTo>
                      <a:pt x="247" y="189"/>
                      <a:pt x="247" y="189"/>
                      <a:pt x="247" y="189"/>
                    </a:cubicBezTo>
                    <a:cubicBezTo>
                      <a:pt x="249" y="191"/>
                      <a:pt x="253" y="192"/>
                      <a:pt x="256" y="192"/>
                    </a:cubicBezTo>
                    <a:cubicBezTo>
                      <a:pt x="263" y="192"/>
                      <a:pt x="271" y="189"/>
                      <a:pt x="280" y="183"/>
                    </a:cubicBezTo>
                    <a:cubicBezTo>
                      <a:pt x="260" y="174"/>
                      <a:pt x="260" y="174"/>
                      <a:pt x="260" y="174"/>
                    </a:cubicBezTo>
                    <a:cubicBezTo>
                      <a:pt x="254" y="172"/>
                      <a:pt x="252" y="166"/>
                      <a:pt x="254" y="160"/>
                    </a:cubicBezTo>
                    <a:cubicBezTo>
                      <a:pt x="255" y="159"/>
                      <a:pt x="256" y="157"/>
                      <a:pt x="258" y="156"/>
                    </a:cubicBezTo>
                    <a:cubicBezTo>
                      <a:pt x="224" y="131"/>
                      <a:pt x="224" y="131"/>
                      <a:pt x="224" y="131"/>
                    </a:cubicBezTo>
                    <a:cubicBezTo>
                      <a:pt x="186" y="130"/>
                      <a:pt x="186" y="130"/>
                      <a:pt x="186" y="130"/>
                    </a:cubicBezTo>
                    <a:cubicBezTo>
                      <a:pt x="181" y="130"/>
                      <a:pt x="176" y="125"/>
                      <a:pt x="176" y="119"/>
                    </a:cubicBezTo>
                    <a:cubicBezTo>
                      <a:pt x="177" y="113"/>
                      <a:pt x="181" y="109"/>
                      <a:pt x="187" y="109"/>
                    </a:cubicBezTo>
                    <a:cubicBezTo>
                      <a:pt x="187" y="109"/>
                      <a:pt x="187" y="109"/>
                      <a:pt x="187" y="109"/>
                    </a:cubicBezTo>
                    <a:cubicBezTo>
                      <a:pt x="193" y="109"/>
                      <a:pt x="193" y="109"/>
                      <a:pt x="193" y="109"/>
                    </a:cubicBezTo>
                    <a:cubicBezTo>
                      <a:pt x="115" y="53"/>
                      <a:pt x="115" y="53"/>
                      <a:pt x="115" y="53"/>
                    </a:cubicBezTo>
                    <a:moveTo>
                      <a:pt x="42" y="0"/>
                    </a:moveTo>
                    <a:cubicBezTo>
                      <a:pt x="30" y="9"/>
                      <a:pt x="19" y="14"/>
                      <a:pt x="10" y="14"/>
                    </a:cubicBezTo>
                    <a:cubicBezTo>
                      <a:pt x="6" y="14"/>
                      <a:pt x="3" y="13"/>
                      <a:pt x="0" y="11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100" y="44"/>
                      <a:pt x="100" y="44"/>
                      <a:pt x="100" y="44"/>
                    </a:cubicBezTo>
                    <a:cubicBezTo>
                      <a:pt x="101" y="44"/>
                      <a:pt x="102" y="44"/>
                      <a:pt x="103" y="44"/>
                    </a:cubicBezTo>
                    <a:cubicBezTo>
                      <a:pt x="42" y="0"/>
                      <a:pt x="42" y="0"/>
                      <a:pt x="42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1" name="Google Shape;2401;p40"/>
              <p:cNvSpPr/>
              <p:nvPr/>
            </p:nvSpPr>
            <p:spPr>
              <a:xfrm>
                <a:off x="5779280" y="1415101"/>
                <a:ext cx="59520" cy="54110"/>
              </a:xfrm>
              <a:custGeom>
                <a:rect b="b" l="l" r="r" t="t"/>
                <a:pathLst>
                  <a:path extrusionOk="0" h="46" w="51">
                    <a:moveTo>
                      <a:pt x="7" y="0"/>
                    </a:moveTo>
                    <a:cubicBezTo>
                      <a:pt x="0" y="20"/>
                      <a:pt x="0" y="36"/>
                      <a:pt x="9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12" y="45"/>
                      <a:pt x="15" y="46"/>
                      <a:pt x="19" y="46"/>
                    </a:cubicBezTo>
                    <a:cubicBezTo>
                      <a:pt x="28" y="46"/>
                      <a:pt x="39" y="41"/>
                      <a:pt x="51" y="32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2" name="Google Shape;2402;p40"/>
              <p:cNvSpPr/>
              <p:nvPr/>
            </p:nvSpPr>
            <p:spPr>
              <a:xfrm>
                <a:off x="5868560" y="1504381"/>
                <a:ext cx="56815" cy="35171"/>
              </a:xfrm>
              <a:custGeom>
                <a:rect b="b" l="l" r="r" t="t"/>
                <a:pathLst>
                  <a:path extrusionOk="0" h="30" w="49">
                    <a:moveTo>
                      <a:pt x="36" y="0"/>
                    </a:moveTo>
                    <a:cubicBezTo>
                      <a:pt x="35" y="0"/>
                      <a:pt x="34" y="0"/>
                      <a:pt x="33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46" y="18"/>
                      <a:pt x="49" y="13"/>
                      <a:pt x="48" y="9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3" name="Google Shape;2403;p40"/>
              <p:cNvSpPr/>
              <p:nvPr/>
            </p:nvSpPr>
            <p:spPr>
              <a:xfrm>
                <a:off x="6083645" y="1635596"/>
                <a:ext cx="43287" cy="31113"/>
              </a:xfrm>
              <a:custGeom>
                <a:rect b="b" l="l" r="r" t="t"/>
                <a:pathLst>
                  <a:path extrusionOk="0" h="27" w="36">
                    <a:moveTo>
                      <a:pt x="6" y="0"/>
                    </a:moveTo>
                    <a:cubicBezTo>
                      <a:pt x="4" y="1"/>
                      <a:pt x="3" y="3"/>
                      <a:pt x="2" y="4"/>
                    </a:cubicBezTo>
                    <a:cubicBezTo>
                      <a:pt x="0" y="10"/>
                      <a:pt x="2" y="16"/>
                      <a:pt x="8" y="18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1" y="26"/>
                      <a:pt x="33" y="24"/>
                      <a:pt x="36" y="22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4" name="Google Shape;2404;p40"/>
              <p:cNvSpPr/>
              <p:nvPr/>
            </p:nvSpPr>
            <p:spPr>
              <a:xfrm>
                <a:off x="5995717" y="1580135"/>
                <a:ext cx="55462" cy="25702"/>
              </a:xfrm>
              <a:custGeom>
                <a:rect b="b" l="l" r="r" t="t"/>
                <a:pathLst>
                  <a:path extrusionOk="0" h="22" w="48">
                    <a:moveTo>
                      <a:pt x="11" y="0"/>
                    </a:moveTo>
                    <a:cubicBezTo>
                      <a:pt x="5" y="0"/>
                      <a:pt x="1" y="4"/>
                      <a:pt x="0" y="10"/>
                    </a:cubicBezTo>
                    <a:cubicBezTo>
                      <a:pt x="0" y="16"/>
                      <a:pt x="5" y="21"/>
                      <a:pt x="10" y="21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5" name="Google Shape;2405;p40"/>
              <p:cNvSpPr/>
              <p:nvPr/>
            </p:nvSpPr>
            <p:spPr>
              <a:xfrm>
                <a:off x="4937881" y="717088"/>
                <a:ext cx="129862" cy="155565"/>
              </a:xfrm>
              <a:custGeom>
                <a:rect b="b" l="l" r="r" t="t"/>
                <a:pathLst>
                  <a:path extrusionOk="0" h="134" w="111">
                    <a:moveTo>
                      <a:pt x="97" y="10"/>
                    </a:moveTo>
                    <a:cubicBezTo>
                      <a:pt x="111" y="20"/>
                      <a:pt x="104" y="54"/>
                      <a:pt x="81" y="85"/>
                    </a:cubicBezTo>
                    <a:cubicBezTo>
                      <a:pt x="58" y="117"/>
                      <a:pt x="28" y="134"/>
                      <a:pt x="14" y="124"/>
                    </a:cubicBezTo>
                    <a:cubicBezTo>
                      <a:pt x="0" y="114"/>
                      <a:pt x="7" y="80"/>
                      <a:pt x="30" y="49"/>
                    </a:cubicBezTo>
                    <a:cubicBezTo>
                      <a:pt x="53" y="17"/>
                      <a:pt x="83" y="0"/>
                      <a:pt x="97" y="1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6" name="Google Shape;2406;p40"/>
              <p:cNvSpPr/>
              <p:nvPr/>
            </p:nvSpPr>
            <p:spPr>
              <a:xfrm>
                <a:off x="4929765" y="710323"/>
                <a:ext cx="129862" cy="156917"/>
              </a:xfrm>
              <a:custGeom>
                <a:rect b="b" l="l" r="r" t="t"/>
                <a:pathLst>
                  <a:path extrusionOk="0" h="134" w="111">
                    <a:moveTo>
                      <a:pt x="97" y="10"/>
                    </a:moveTo>
                    <a:cubicBezTo>
                      <a:pt x="111" y="20"/>
                      <a:pt x="104" y="54"/>
                      <a:pt x="81" y="85"/>
                    </a:cubicBezTo>
                    <a:cubicBezTo>
                      <a:pt x="58" y="117"/>
                      <a:pt x="28" y="134"/>
                      <a:pt x="14" y="124"/>
                    </a:cubicBezTo>
                    <a:cubicBezTo>
                      <a:pt x="0" y="114"/>
                      <a:pt x="7" y="80"/>
                      <a:pt x="30" y="48"/>
                    </a:cubicBezTo>
                    <a:cubicBezTo>
                      <a:pt x="53" y="17"/>
                      <a:pt x="83" y="0"/>
                      <a:pt x="97" y="1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7" name="Google Shape;2407;p40"/>
              <p:cNvSpPr/>
              <p:nvPr/>
            </p:nvSpPr>
            <p:spPr>
              <a:xfrm>
                <a:off x="4951408" y="806368"/>
                <a:ext cx="20291" cy="24349"/>
              </a:xfrm>
              <a:custGeom>
                <a:rect b="b" l="l" r="r" t="t"/>
                <a:pathLst>
                  <a:path extrusionOk="0" h="21" w="18">
                    <a:moveTo>
                      <a:pt x="15" y="1"/>
                    </a:moveTo>
                    <a:cubicBezTo>
                      <a:pt x="18" y="3"/>
                      <a:pt x="17" y="8"/>
                      <a:pt x="14" y="13"/>
                    </a:cubicBezTo>
                    <a:cubicBezTo>
                      <a:pt x="10" y="18"/>
                      <a:pt x="5" y="21"/>
                      <a:pt x="3" y="19"/>
                    </a:cubicBezTo>
                    <a:cubicBezTo>
                      <a:pt x="0" y="17"/>
                      <a:pt x="1" y="12"/>
                      <a:pt x="5" y="7"/>
                    </a:cubicBezTo>
                    <a:cubicBezTo>
                      <a:pt x="8" y="2"/>
                      <a:pt x="13" y="0"/>
                      <a:pt x="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8" name="Google Shape;2408;p40"/>
              <p:cNvSpPr/>
              <p:nvPr/>
            </p:nvSpPr>
            <p:spPr>
              <a:xfrm>
                <a:off x="4963583" y="769844"/>
                <a:ext cx="21644" cy="24349"/>
              </a:xfrm>
              <a:custGeom>
                <a:rect b="b" l="l" r="r" t="t"/>
                <a:pathLst>
                  <a:path extrusionOk="0" h="21" w="18">
                    <a:moveTo>
                      <a:pt x="16" y="2"/>
                    </a:moveTo>
                    <a:cubicBezTo>
                      <a:pt x="18" y="3"/>
                      <a:pt x="17" y="9"/>
                      <a:pt x="14" y="13"/>
                    </a:cubicBezTo>
                    <a:cubicBezTo>
                      <a:pt x="10" y="18"/>
                      <a:pt x="5" y="21"/>
                      <a:pt x="3" y="19"/>
                    </a:cubicBezTo>
                    <a:cubicBezTo>
                      <a:pt x="0" y="17"/>
                      <a:pt x="1" y="12"/>
                      <a:pt x="5" y="7"/>
                    </a:cubicBezTo>
                    <a:cubicBezTo>
                      <a:pt x="8" y="2"/>
                      <a:pt x="13" y="0"/>
                      <a:pt x="16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9" name="Google Shape;2409;p40"/>
              <p:cNvSpPr/>
              <p:nvPr/>
            </p:nvSpPr>
            <p:spPr>
              <a:xfrm>
                <a:off x="5013634" y="729262"/>
                <a:ext cx="21644" cy="24349"/>
              </a:xfrm>
              <a:custGeom>
                <a:rect b="b" l="l" r="r" t="t"/>
                <a:pathLst>
                  <a:path extrusionOk="0" h="21" w="18">
                    <a:moveTo>
                      <a:pt x="16" y="2"/>
                    </a:moveTo>
                    <a:cubicBezTo>
                      <a:pt x="18" y="4"/>
                      <a:pt x="17" y="9"/>
                      <a:pt x="14" y="14"/>
                    </a:cubicBezTo>
                    <a:cubicBezTo>
                      <a:pt x="10" y="19"/>
                      <a:pt x="5" y="21"/>
                      <a:pt x="3" y="19"/>
                    </a:cubicBezTo>
                    <a:cubicBezTo>
                      <a:pt x="0" y="18"/>
                      <a:pt x="1" y="12"/>
                      <a:pt x="5" y="7"/>
                    </a:cubicBezTo>
                    <a:cubicBezTo>
                      <a:pt x="8" y="3"/>
                      <a:pt x="13" y="0"/>
                      <a:pt x="16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0" name="Google Shape;2410;p40"/>
              <p:cNvSpPr/>
              <p:nvPr/>
            </p:nvSpPr>
            <p:spPr>
              <a:xfrm>
                <a:off x="5008223" y="767138"/>
                <a:ext cx="20291" cy="24349"/>
              </a:xfrm>
              <a:custGeom>
                <a:rect b="b" l="l" r="r" t="t"/>
                <a:pathLst>
                  <a:path extrusionOk="0" h="21" w="17">
                    <a:moveTo>
                      <a:pt x="15" y="2"/>
                    </a:moveTo>
                    <a:cubicBezTo>
                      <a:pt x="17" y="4"/>
                      <a:pt x="16" y="9"/>
                      <a:pt x="13" y="14"/>
                    </a:cubicBezTo>
                    <a:cubicBezTo>
                      <a:pt x="9" y="19"/>
                      <a:pt x="5" y="21"/>
                      <a:pt x="2" y="20"/>
                    </a:cubicBezTo>
                    <a:cubicBezTo>
                      <a:pt x="0" y="18"/>
                      <a:pt x="1" y="13"/>
                      <a:pt x="4" y="8"/>
                    </a:cubicBezTo>
                    <a:cubicBezTo>
                      <a:pt x="8" y="3"/>
                      <a:pt x="12" y="0"/>
                      <a:pt x="15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1" name="Google Shape;2411;p40"/>
              <p:cNvSpPr/>
              <p:nvPr/>
            </p:nvSpPr>
            <p:spPr>
              <a:xfrm>
                <a:off x="4977111" y="802310"/>
                <a:ext cx="29760" cy="36524"/>
              </a:xfrm>
              <a:custGeom>
                <a:rect b="b" l="l" r="r" t="t"/>
                <a:pathLst>
                  <a:path extrusionOk="0" h="32" w="26">
                    <a:moveTo>
                      <a:pt x="23" y="3"/>
                    </a:moveTo>
                    <a:cubicBezTo>
                      <a:pt x="26" y="6"/>
                      <a:pt x="25" y="13"/>
                      <a:pt x="20" y="21"/>
                    </a:cubicBezTo>
                    <a:cubicBezTo>
                      <a:pt x="15" y="28"/>
                      <a:pt x="7" y="32"/>
                      <a:pt x="4" y="29"/>
                    </a:cubicBezTo>
                    <a:cubicBezTo>
                      <a:pt x="0" y="26"/>
                      <a:pt x="2" y="18"/>
                      <a:pt x="7" y="11"/>
                    </a:cubicBezTo>
                    <a:cubicBezTo>
                      <a:pt x="12" y="4"/>
                      <a:pt x="19" y="0"/>
                      <a:pt x="23" y="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2" name="Google Shape;2412;p40"/>
              <p:cNvSpPr/>
              <p:nvPr/>
            </p:nvSpPr>
            <p:spPr>
              <a:xfrm>
                <a:off x="5446508" y="1139142"/>
                <a:ext cx="135273" cy="73048"/>
              </a:xfrm>
              <a:custGeom>
                <a:rect b="b" l="l" r="r" t="t"/>
                <a:pathLst>
                  <a:path extrusionOk="0" h="63" w="116">
                    <a:moveTo>
                      <a:pt x="61" y="0"/>
                    </a:moveTo>
                    <a:cubicBezTo>
                      <a:pt x="38" y="0"/>
                      <a:pt x="16" y="13"/>
                      <a:pt x="0" y="25"/>
                    </a:cubicBezTo>
                    <a:cubicBezTo>
                      <a:pt x="22" y="41"/>
                      <a:pt x="22" y="41"/>
                      <a:pt x="22" y="41"/>
                    </a:cubicBezTo>
                    <a:cubicBezTo>
                      <a:pt x="33" y="33"/>
                      <a:pt x="45" y="29"/>
                      <a:pt x="56" y="29"/>
                    </a:cubicBezTo>
                    <a:cubicBezTo>
                      <a:pt x="77" y="29"/>
                      <a:pt x="97" y="42"/>
                      <a:pt x="116" y="63"/>
                    </a:cubicBezTo>
                    <a:cubicBezTo>
                      <a:pt x="115" y="39"/>
                      <a:pt x="107" y="15"/>
                      <a:pt x="86" y="6"/>
                    </a:cubicBezTo>
                    <a:cubicBezTo>
                      <a:pt x="78" y="2"/>
                      <a:pt x="69" y="0"/>
                      <a:pt x="61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3" name="Google Shape;2413;p40"/>
              <p:cNvSpPr/>
              <p:nvPr/>
            </p:nvSpPr>
            <p:spPr>
              <a:xfrm>
                <a:off x="5415395" y="1167549"/>
                <a:ext cx="56815" cy="48699"/>
              </a:xfrm>
              <a:custGeom>
                <a:rect b="b" l="l" r="r" t="t"/>
                <a:pathLst>
                  <a:path extrusionOk="0" h="41" w="48">
                    <a:moveTo>
                      <a:pt x="26" y="0"/>
                    </a:moveTo>
                    <a:cubicBezTo>
                      <a:pt x="10" y="11"/>
                      <a:pt x="0" y="22"/>
                      <a:pt x="0" y="22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29" y="37"/>
                      <a:pt x="32" y="33"/>
                      <a:pt x="35" y="30"/>
                    </a:cubicBezTo>
                    <a:cubicBezTo>
                      <a:pt x="36" y="27"/>
                      <a:pt x="38" y="25"/>
                      <a:pt x="40" y="24"/>
                    </a:cubicBezTo>
                    <a:cubicBezTo>
                      <a:pt x="43" y="21"/>
                      <a:pt x="45" y="18"/>
                      <a:pt x="48" y="16"/>
                    </a:cubicBezTo>
                    <a:cubicBezTo>
                      <a:pt x="26" y="0"/>
                      <a:pt x="26" y="0"/>
                      <a:pt x="26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4" name="Google Shape;2414;p40"/>
              <p:cNvSpPr/>
              <p:nvPr/>
            </p:nvSpPr>
            <p:spPr>
              <a:xfrm>
                <a:off x="4637575" y="1240597"/>
                <a:ext cx="1299974" cy="2852924"/>
              </a:xfrm>
              <a:custGeom>
                <a:rect b="b" l="l" r="r" t="t"/>
                <a:pathLst>
                  <a:path extrusionOk="0" h="2444" w="1114">
                    <a:moveTo>
                      <a:pt x="752" y="1106"/>
                    </a:moveTo>
                    <a:cubicBezTo>
                      <a:pt x="752" y="1106"/>
                      <a:pt x="883" y="1225"/>
                      <a:pt x="883" y="1328"/>
                    </a:cubicBezTo>
                    <a:cubicBezTo>
                      <a:pt x="884" y="1431"/>
                      <a:pt x="844" y="1500"/>
                      <a:pt x="803" y="1557"/>
                    </a:cubicBezTo>
                    <a:cubicBezTo>
                      <a:pt x="751" y="2444"/>
                      <a:pt x="751" y="2444"/>
                      <a:pt x="751" y="2444"/>
                    </a:cubicBezTo>
                    <a:cubicBezTo>
                      <a:pt x="65" y="2444"/>
                      <a:pt x="65" y="2444"/>
                      <a:pt x="65" y="2444"/>
                    </a:cubicBezTo>
                    <a:cubicBezTo>
                      <a:pt x="65" y="2444"/>
                      <a:pt x="167" y="1557"/>
                      <a:pt x="202" y="1381"/>
                    </a:cubicBezTo>
                    <a:cubicBezTo>
                      <a:pt x="238" y="1205"/>
                      <a:pt x="131" y="939"/>
                      <a:pt x="83" y="812"/>
                    </a:cubicBezTo>
                    <a:cubicBezTo>
                      <a:pt x="34" y="685"/>
                      <a:pt x="0" y="623"/>
                      <a:pt x="66" y="525"/>
                    </a:cubicBezTo>
                    <a:cubicBezTo>
                      <a:pt x="131" y="428"/>
                      <a:pt x="290" y="177"/>
                      <a:pt x="340" y="148"/>
                    </a:cubicBezTo>
                    <a:cubicBezTo>
                      <a:pt x="390" y="119"/>
                      <a:pt x="660" y="0"/>
                      <a:pt x="660" y="0"/>
                    </a:cubicBezTo>
                    <a:cubicBezTo>
                      <a:pt x="660" y="0"/>
                      <a:pt x="772" y="20"/>
                      <a:pt x="755" y="64"/>
                    </a:cubicBezTo>
                    <a:cubicBezTo>
                      <a:pt x="739" y="108"/>
                      <a:pt x="712" y="135"/>
                      <a:pt x="712" y="135"/>
                    </a:cubicBezTo>
                    <a:cubicBezTo>
                      <a:pt x="712" y="135"/>
                      <a:pt x="779" y="121"/>
                      <a:pt x="834" y="138"/>
                    </a:cubicBezTo>
                    <a:cubicBezTo>
                      <a:pt x="888" y="154"/>
                      <a:pt x="953" y="213"/>
                      <a:pt x="930" y="267"/>
                    </a:cubicBezTo>
                    <a:cubicBezTo>
                      <a:pt x="908" y="322"/>
                      <a:pt x="838" y="351"/>
                      <a:pt x="707" y="322"/>
                    </a:cubicBezTo>
                    <a:cubicBezTo>
                      <a:pt x="703" y="357"/>
                      <a:pt x="703" y="357"/>
                      <a:pt x="703" y="357"/>
                    </a:cubicBezTo>
                    <a:cubicBezTo>
                      <a:pt x="703" y="357"/>
                      <a:pt x="820" y="371"/>
                      <a:pt x="853" y="381"/>
                    </a:cubicBezTo>
                    <a:cubicBezTo>
                      <a:pt x="887" y="392"/>
                      <a:pt x="994" y="447"/>
                      <a:pt x="1010" y="493"/>
                    </a:cubicBezTo>
                    <a:cubicBezTo>
                      <a:pt x="1027" y="540"/>
                      <a:pt x="978" y="563"/>
                      <a:pt x="929" y="569"/>
                    </a:cubicBezTo>
                    <a:cubicBezTo>
                      <a:pt x="880" y="575"/>
                      <a:pt x="818" y="538"/>
                      <a:pt x="818" y="538"/>
                    </a:cubicBezTo>
                    <a:cubicBezTo>
                      <a:pt x="689" y="557"/>
                      <a:pt x="689" y="557"/>
                      <a:pt x="689" y="557"/>
                    </a:cubicBezTo>
                    <a:cubicBezTo>
                      <a:pt x="693" y="667"/>
                      <a:pt x="693" y="667"/>
                      <a:pt x="693" y="667"/>
                    </a:cubicBezTo>
                    <a:cubicBezTo>
                      <a:pt x="693" y="667"/>
                      <a:pt x="851" y="646"/>
                      <a:pt x="894" y="642"/>
                    </a:cubicBezTo>
                    <a:cubicBezTo>
                      <a:pt x="913" y="640"/>
                      <a:pt x="938" y="650"/>
                      <a:pt x="965" y="659"/>
                    </a:cubicBezTo>
                    <a:cubicBezTo>
                      <a:pt x="997" y="670"/>
                      <a:pt x="1031" y="681"/>
                      <a:pt x="1065" y="674"/>
                    </a:cubicBezTo>
                    <a:cubicBezTo>
                      <a:pt x="1114" y="702"/>
                      <a:pt x="1077" y="786"/>
                      <a:pt x="1007" y="801"/>
                    </a:cubicBezTo>
                    <a:cubicBezTo>
                      <a:pt x="938" y="817"/>
                      <a:pt x="899" y="800"/>
                      <a:pt x="899" y="800"/>
                    </a:cubicBezTo>
                    <a:cubicBezTo>
                      <a:pt x="899" y="800"/>
                      <a:pt x="835" y="848"/>
                      <a:pt x="812" y="839"/>
                    </a:cubicBezTo>
                    <a:cubicBezTo>
                      <a:pt x="729" y="900"/>
                      <a:pt x="729" y="900"/>
                      <a:pt x="729" y="900"/>
                    </a:cubicBezTo>
                    <a:cubicBezTo>
                      <a:pt x="752" y="1106"/>
                      <a:pt x="752" y="1106"/>
                      <a:pt x="752" y="1106"/>
                    </a:cubicBezTo>
                  </a:path>
                </a:pathLst>
              </a:custGeom>
              <a:solidFill>
                <a:srgbClr val="77473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5" name="Google Shape;2415;p40"/>
              <p:cNvSpPr/>
              <p:nvPr/>
            </p:nvSpPr>
            <p:spPr>
              <a:xfrm>
                <a:off x="5584486" y="2173986"/>
                <a:ext cx="228612" cy="47346"/>
              </a:xfrm>
              <a:custGeom>
                <a:rect b="b" l="l" r="r" t="t"/>
                <a:pathLst>
                  <a:path extrusionOk="0" h="40" w="196">
                    <a:moveTo>
                      <a:pt x="196" y="1"/>
                    </a:moveTo>
                    <a:cubicBezTo>
                      <a:pt x="196" y="1"/>
                      <a:pt x="196" y="1"/>
                      <a:pt x="195" y="1"/>
                    </a:cubicBezTo>
                    <a:cubicBezTo>
                      <a:pt x="196" y="1"/>
                      <a:pt x="196" y="1"/>
                      <a:pt x="196" y="1"/>
                    </a:cubicBezTo>
                    <a:moveTo>
                      <a:pt x="86" y="0"/>
                    </a:moveTo>
                    <a:cubicBezTo>
                      <a:pt x="83" y="3"/>
                      <a:pt x="33" y="40"/>
                      <a:pt x="7" y="40"/>
                    </a:cubicBezTo>
                    <a:cubicBezTo>
                      <a:pt x="5" y="40"/>
                      <a:pt x="2" y="40"/>
                      <a:pt x="0" y="39"/>
                    </a:cubicBezTo>
                    <a:cubicBezTo>
                      <a:pt x="2" y="40"/>
                      <a:pt x="5" y="40"/>
                      <a:pt x="7" y="40"/>
                    </a:cubicBezTo>
                    <a:cubicBezTo>
                      <a:pt x="33" y="40"/>
                      <a:pt x="83" y="3"/>
                      <a:pt x="86" y="0"/>
                    </a:cubicBezTo>
                  </a:path>
                </a:pathLst>
              </a:custGeom>
              <a:solidFill>
                <a:srgbClr val="EBC7C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6" name="Google Shape;2416;p40"/>
              <p:cNvSpPr/>
              <p:nvPr/>
            </p:nvSpPr>
            <p:spPr>
              <a:xfrm>
                <a:off x="5507381" y="2037360"/>
                <a:ext cx="315187" cy="219143"/>
              </a:xfrm>
              <a:custGeom>
                <a:rect b="b" l="l" r="r" t="t"/>
                <a:pathLst>
                  <a:path extrusionOk="0" h="187" w="270">
                    <a:moveTo>
                      <a:pt x="107" y="0"/>
                    </a:moveTo>
                    <a:cubicBezTo>
                      <a:pt x="105" y="0"/>
                      <a:pt x="104" y="0"/>
                      <a:pt x="102" y="0"/>
                    </a:cubicBezTo>
                    <a:cubicBezTo>
                      <a:pt x="73" y="8"/>
                      <a:pt x="25" y="24"/>
                      <a:pt x="0" y="32"/>
                    </a:cubicBezTo>
                    <a:cubicBezTo>
                      <a:pt x="8" y="66"/>
                      <a:pt x="16" y="111"/>
                      <a:pt x="22" y="170"/>
                    </a:cubicBezTo>
                    <a:cubicBezTo>
                      <a:pt x="22" y="176"/>
                      <a:pt x="23" y="182"/>
                      <a:pt x="23" y="187"/>
                    </a:cubicBezTo>
                    <a:cubicBezTo>
                      <a:pt x="34" y="179"/>
                      <a:pt x="48" y="169"/>
                      <a:pt x="66" y="156"/>
                    </a:cubicBezTo>
                    <a:cubicBezTo>
                      <a:pt x="66" y="156"/>
                      <a:pt x="66" y="156"/>
                      <a:pt x="66" y="156"/>
                    </a:cubicBezTo>
                    <a:cubicBezTo>
                      <a:pt x="68" y="157"/>
                      <a:pt x="71" y="157"/>
                      <a:pt x="73" y="157"/>
                    </a:cubicBezTo>
                    <a:cubicBezTo>
                      <a:pt x="99" y="157"/>
                      <a:pt x="149" y="120"/>
                      <a:pt x="152" y="117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53" y="117"/>
                      <a:pt x="171" y="125"/>
                      <a:pt x="205" y="125"/>
                    </a:cubicBezTo>
                    <a:cubicBezTo>
                      <a:pt x="221" y="125"/>
                      <a:pt x="240" y="123"/>
                      <a:pt x="261" y="118"/>
                    </a:cubicBezTo>
                    <a:cubicBezTo>
                      <a:pt x="261" y="118"/>
                      <a:pt x="261" y="118"/>
                      <a:pt x="261" y="118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65" y="118"/>
                      <a:pt x="267" y="117"/>
                      <a:pt x="270" y="116"/>
                    </a:cubicBezTo>
                    <a:cubicBezTo>
                      <a:pt x="213" y="90"/>
                      <a:pt x="143" y="0"/>
                      <a:pt x="107" y="0"/>
                    </a:cubicBezTo>
                  </a:path>
                </a:pathLst>
              </a:custGeom>
              <a:solidFill>
                <a:srgbClr val="77473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7" name="Google Shape;2417;p40"/>
              <p:cNvSpPr/>
              <p:nvPr/>
            </p:nvSpPr>
            <p:spPr>
              <a:xfrm>
                <a:off x="4954114" y="1528731"/>
                <a:ext cx="257019" cy="328716"/>
              </a:xfrm>
              <a:custGeom>
                <a:rect b="b" l="l" r="r" t="t"/>
                <a:pathLst>
                  <a:path extrusionOk="0" h="282" w="221">
                    <a:moveTo>
                      <a:pt x="152" y="0"/>
                    </a:moveTo>
                    <a:cubicBezTo>
                      <a:pt x="136" y="13"/>
                      <a:pt x="202" y="85"/>
                      <a:pt x="202" y="85"/>
                    </a:cubicBezTo>
                    <a:cubicBezTo>
                      <a:pt x="202" y="85"/>
                      <a:pt x="193" y="135"/>
                      <a:pt x="152" y="184"/>
                    </a:cubicBezTo>
                    <a:cubicBezTo>
                      <a:pt x="117" y="227"/>
                      <a:pt x="117" y="227"/>
                      <a:pt x="117" y="227"/>
                    </a:cubicBezTo>
                    <a:cubicBezTo>
                      <a:pt x="117" y="227"/>
                      <a:pt x="79" y="189"/>
                      <a:pt x="22" y="189"/>
                    </a:cubicBezTo>
                    <a:cubicBezTo>
                      <a:pt x="15" y="189"/>
                      <a:pt x="7" y="190"/>
                      <a:pt x="0" y="191"/>
                    </a:cubicBezTo>
                    <a:cubicBezTo>
                      <a:pt x="79" y="216"/>
                      <a:pt x="112" y="243"/>
                      <a:pt x="147" y="282"/>
                    </a:cubicBezTo>
                    <a:cubicBezTo>
                      <a:pt x="183" y="196"/>
                      <a:pt x="204" y="116"/>
                      <a:pt x="220" y="52"/>
                    </a:cubicBezTo>
                    <a:cubicBezTo>
                      <a:pt x="220" y="52"/>
                      <a:pt x="220" y="52"/>
                      <a:pt x="220" y="52"/>
                    </a:cubicBezTo>
                    <a:cubicBezTo>
                      <a:pt x="220" y="52"/>
                      <a:pt x="221" y="51"/>
                      <a:pt x="221" y="48"/>
                    </a:cubicBezTo>
                    <a:cubicBezTo>
                      <a:pt x="203" y="41"/>
                      <a:pt x="179" y="27"/>
                      <a:pt x="152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8" name="Google Shape;2418;p40"/>
              <p:cNvSpPr/>
              <p:nvPr/>
            </p:nvSpPr>
            <p:spPr>
              <a:xfrm>
                <a:off x="4856717" y="1887206"/>
                <a:ext cx="280016" cy="32466"/>
              </a:xfrm>
              <a:custGeom>
                <a:rect b="b" l="l" r="r" t="t"/>
                <a:pathLst>
                  <a:path extrusionOk="0" h="28" w="240">
                    <a:moveTo>
                      <a:pt x="240" y="28"/>
                    </a:moveTo>
                    <a:cubicBezTo>
                      <a:pt x="220" y="25"/>
                      <a:pt x="200" y="22"/>
                      <a:pt x="180" y="19"/>
                    </a:cubicBezTo>
                    <a:cubicBezTo>
                      <a:pt x="160" y="17"/>
                      <a:pt x="140" y="15"/>
                      <a:pt x="121" y="13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91" y="12"/>
                      <a:pt x="91" y="12"/>
                      <a:pt x="91" y="12"/>
                    </a:cubicBezTo>
                    <a:cubicBezTo>
                      <a:pt x="86" y="11"/>
                      <a:pt x="81" y="11"/>
                      <a:pt x="76" y="11"/>
                    </a:cubicBezTo>
                    <a:cubicBezTo>
                      <a:pt x="71" y="11"/>
                      <a:pt x="66" y="11"/>
                      <a:pt x="61" y="11"/>
                    </a:cubicBezTo>
                    <a:cubicBezTo>
                      <a:pt x="41" y="11"/>
                      <a:pt x="21" y="12"/>
                      <a:pt x="0" y="13"/>
                    </a:cubicBezTo>
                    <a:cubicBezTo>
                      <a:pt x="20" y="7"/>
                      <a:pt x="40" y="3"/>
                      <a:pt x="60" y="2"/>
                    </a:cubicBezTo>
                    <a:cubicBezTo>
                      <a:pt x="81" y="0"/>
                      <a:pt x="101" y="0"/>
                      <a:pt x="121" y="2"/>
                    </a:cubicBezTo>
                    <a:cubicBezTo>
                      <a:pt x="142" y="4"/>
                      <a:pt x="162" y="6"/>
                      <a:pt x="182" y="11"/>
                    </a:cubicBezTo>
                    <a:cubicBezTo>
                      <a:pt x="202" y="15"/>
                      <a:pt x="221" y="20"/>
                      <a:pt x="240" y="28"/>
                    </a:cubicBezTo>
                    <a:close/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9" name="Google Shape;2419;p40"/>
              <p:cNvSpPr/>
              <p:nvPr/>
            </p:nvSpPr>
            <p:spPr>
              <a:xfrm>
                <a:off x="5478973" y="1695117"/>
                <a:ext cx="266488" cy="211027"/>
              </a:xfrm>
              <a:custGeom>
                <a:rect b="b" l="l" r="r" t="t"/>
                <a:pathLst>
                  <a:path extrusionOk="0" h="181" w="229">
                    <a:moveTo>
                      <a:pt x="12" y="0"/>
                    </a:moveTo>
                    <a:cubicBezTo>
                      <a:pt x="0" y="163"/>
                      <a:pt x="0" y="163"/>
                      <a:pt x="0" y="163"/>
                    </a:cubicBezTo>
                    <a:cubicBezTo>
                      <a:pt x="97" y="149"/>
                      <a:pt x="97" y="149"/>
                      <a:pt x="97" y="149"/>
                    </a:cubicBezTo>
                    <a:cubicBezTo>
                      <a:pt x="97" y="149"/>
                      <a:pt x="150" y="181"/>
                      <a:pt x="197" y="181"/>
                    </a:cubicBezTo>
                    <a:cubicBezTo>
                      <a:pt x="201" y="181"/>
                      <a:pt x="205" y="180"/>
                      <a:pt x="208" y="180"/>
                    </a:cubicBezTo>
                    <a:cubicBezTo>
                      <a:pt x="215" y="179"/>
                      <a:pt x="222" y="178"/>
                      <a:pt x="229" y="176"/>
                    </a:cubicBezTo>
                    <a:cubicBezTo>
                      <a:pt x="161" y="136"/>
                      <a:pt x="91" y="21"/>
                      <a:pt x="91" y="2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77473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0" name="Google Shape;2420;p40"/>
              <p:cNvSpPr/>
              <p:nvPr/>
            </p:nvSpPr>
            <p:spPr>
              <a:xfrm>
                <a:off x="5549315" y="1746521"/>
                <a:ext cx="41935" cy="121746"/>
              </a:xfrm>
              <a:custGeom>
                <a:rect b="b" l="l" r="r" t="t"/>
                <a:pathLst>
                  <a:path extrusionOk="0" h="104" w="36">
                    <a:moveTo>
                      <a:pt x="36" y="104"/>
                    </a:moveTo>
                    <a:cubicBezTo>
                      <a:pt x="28" y="99"/>
                      <a:pt x="22" y="91"/>
                      <a:pt x="16" y="83"/>
                    </a:cubicBezTo>
                    <a:cubicBezTo>
                      <a:pt x="11" y="75"/>
                      <a:pt x="7" y="66"/>
                      <a:pt x="4" y="57"/>
                    </a:cubicBezTo>
                    <a:cubicBezTo>
                      <a:pt x="2" y="47"/>
                      <a:pt x="0" y="37"/>
                      <a:pt x="1" y="28"/>
                    </a:cubicBezTo>
                    <a:cubicBezTo>
                      <a:pt x="2" y="18"/>
                      <a:pt x="4" y="8"/>
                      <a:pt x="8" y="0"/>
                    </a:cubicBezTo>
                    <a:cubicBezTo>
                      <a:pt x="9" y="9"/>
                      <a:pt x="9" y="18"/>
                      <a:pt x="10" y="27"/>
                    </a:cubicBezTo>
                    <a:cubicBezTo>
                      <a:pt x="11" y="36"/>
                      <a:pt x="13" y="45"/>
                      <a:pt x="15" y="54"/>
                    </a:cubicBezTo>
                    <a:cubicBezTo>
                      <a:pt x="18" y="62"/>
                      <a:pt x="21" y="71"/>
                      <a:pt x="24" y="79"/>
                    </a:cubicBezTo>
                    <a:cubicBezTo>
                      <a:pt x="28" y="87"/>
                      <a:pt x="32" y="95"/>
                      <a:pt x="36" y="104"/>
                    </a:cubicBezTo>
                    <a:close/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1" name="Google Shape;2421;p40"/>
              <p:cNvSpPr/>
              <p:nvPr/>
            </p:nvSpPr>
            <p:spPr>
              <a:xfrm>
                <a:off x="5549315" y="2567634"/>
                <a:ext cx="119040" cy="225908"/>
              </a:xfrm>
              <a:custGeom>
                <a:rect b="b" l="l" r="r" t="t"/>
                <a:pathLst>
                  <a:path extrusionOk="0" h="193" w="10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9" y="42"/>
                      <a:pt x="101" y="120"/>
                      <a:pt x="101" y="191"/>
                    </a:cubicBezTo>
                    <a:cubicBezTo>
                      <a:pt x="101" y="192"/>
                      <a:pt x="101" y="192"/>
                      <a:pt x="101" y="193"/>
                    </a:cubicBezTo>
                    <a:cubicBezTo>
                      <a:pt x="101" y="192"/>
                      <a:pt x="101" y="192"/>
                      <a:pt x="101" y="191"/>
                    </a:cubicBezTo>
                    <a:cubicBezTo>
                      <a:pt x="101" y="120"/>
                      <a:pt x="39" y="42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2" name="Google Shape;2422;p40"/>
              <p:cNvSpPr/>
              <p:nvPr/>
            </p:nvSpPr>
            <p:spPr>
              <a:xfrm>
                <a:off x="5472210" y="2567634"/>
                <a:ext cx="200204" cy="712893"/>
              </a:xfrm>
              <a:custGeom>
                <a:rect b="b" l="l" r="r" t="t"/>
                <a:pathLst>
                  <a:path extrusionOk="0" h="610" w="171">
                    <a:moveTo>
                      <a:pt x="66" y="0"/>
                    </a:moveTo>
                    <a:cubicBezTo>
                      <a:pt x="64" y="41"/>
                      <a:pt x="58" y="81"/>
                      <a:pt x="47" y="118"/>
                    </a:cubicBezTo>
                    <a:cubicBezTo>
                      <a:pt x="96" y="148"/>
                      <a:pt x="171" y="233"/>
                      <a:pt x="18" y="453"/>
                    </a:cubicBezTo>
                    <a:cubicBezTo>
                      <a:pt x="1" y="494"/>
                      <a:pt x="0" y="538"/>
                      <a:pt x="6" y="583"/>
                    </a:cubicBezTo>
                    <a:cubicBezTo>
                      <a:pt x="30" y="590"/>
                      <a:pt x="53" y="599"/>
                      <a:pt x="76" y="610"/>
                    </a:cubicBezTo>
                    <a:cubicBezTo>
                      <a:pt x="87" y="420"/>
                      <a:pt x="87" y="420"/>
                      <a:pt x="87" y="420"/>
                    </a:cubicBezTo>
                    <a:cubicBezTo>
                      <a:pt x="127" y="363"/>
                      <a:pt x="167" y="294"/>
                      <a:pt x="167" y="193"/>
                    </a:cubicBezTo>
                    <a:cubicBezTo>
                      <a:pt x="167" y="192"/>
                      <a:pt x="167" y="192"/>
                      <a:pt x="167" y="191"/>
                    </a:cubicBezTo>
                    <a:cubicBezTo>
                      <a:pt x="167" y="120"/>
                      <a:pt x="105" y="42"/>
                      <a:pt x="66" y="0"/>
                    </a:cubicBezTo>
                  </a:path>
                </a:pathLst>
              </a:custGeom>
              <a:solidFill>
                <a:srgbClr val="8D5B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3" name="Google Shape;2423;p40"/>
              <p:cNvSpPr/>
              <p:nvPr/>
            </p:nvSpPr>
            <p:spPr>
              <a:xfrm>
                <a:off x="5208427" y="1240597"/>
                <a:ext cx="213731" cy="344949"/>
              </a:xfrm>
              <a:custGeom>
                <a:rect b="b" l="l" r="r" t="t"/>
                <a:pathLst>
                  <a:path extrusionOk="0" h="295" w="183">
                    <a:moveTo>
                      <a:pt x="170" y="0"/>
                    </a:moveTo>
                    <a:cubicBezTo>
                      <a:pt x="170" y="0"/>
                      <a:pt x="170" y="0"/>
                      <a:pt x="170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0" y="0"/>
                      <a:pt x="170" y="0"/>
                      <a:pt x="170" y="0"/>
                    </a:cubicBezTo>
                    <a:cubicBezTo>
                      <a:pt x="170" y="0"/>
                      <a:pt x="170" y="0"/>
                      <a:pt x="169" y="0"/>
                    </a:cubicBezTo>
                    <a:cubicBezTo>
                      <a:pt x="169" y="0"/>
                      <a:pt x="169" y="0"/>
                      <a:pt x="169" y="0"/>
                    </a:cubicBezTo>
                    <a:cubicBezTo>
                      <a:pt x="169" y="0"/>
                      <a:pt x="156" y="6"/>
                      <a:pt x="135" y="15"/>
                    </a:cubicBezTo>
                    <a:cubicBezTo>
                      <a:pt x="135" y="15"/>
                      <a:pt x="81" y="115"/>
                      <a:pt x="0" y="199"/>
                    </a:cubicBezTo>
                    <a:cubicBezTo>
                      <a:pt x="10" y="247"/>
                      <a:pt x="5" y="283"/>
                      <a:pt x="2" y="295"/>
                    </a:cubicBezTo>
                    <a:cubicBezTo>
                      <a:pt x="2" y="295"/>
                      <a:pt x="2" y="295"/>
                      <a:pt x="3" y="295"/>
                    </a:cubicBezTo>
                    <a:cubicBezTo>
                      <a:pt x="16" y="244"/>
                      <a:pt x="26" y="204"/>
                      <a:pt x="39" y="183"/>
                    </a:cubicBezTo>
                    <a:cubicBezTo>
                      <a:pt x="70" y="148"/>
                      <a:pt x="136" y="61"/>
                      <a:pt x="183" y="3"/>
                    </a:cubicBezTo>
                    <a:cubicBezTo>
                      <a:pt x="175" y="1"/>
                      <a:pt x="170" y="0"/>
                      <a:pt x="170" y="0"/>
                    </a:cubicBezTo>
                    <a:cubicBezTo>
                      <a:pt x="170" y="0"/>
                      <a:pt x="170" y="0"/>
                      <a:pt x="170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4" name="Google Shape;2424;p40"/>
              <p:cNvSpPr/>
              <p:nvPr/>
            </p:nvSpPr>
            <p:spPr>
              <a:xfrm>
                <a:off x="5209780" y="1585546"/>
                <a:ext cx="2705" cy="4059"/>
              </a:xfrm>
              <a:custGeom>
                <a:rect b="b" l="l" r="r" t="t"/>
                <a:pathLst>
                  <a:path extrusionOk="0" h="4" w="2">
                    <a:moveTo>
                      <a:pt x="1" y="0"/>
                    </a:moveTo>
                    <a:cubicBezTo>
                      <a:pt x="1" y="3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3"/>
                      <a:pt x="1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A53E2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5" name="Google Shape;2425;p40"/>
              <p:cNvSpPr/>
              <p:nvPr/>
            </p:nvSpPr>
            <p:spPr>
              <a:xfrm>
                <a:off x="5638596" y="2053593"/>
                <a:ext cx="47346" cy="120394"/>
              </a:xfrm>
              <a:custGeom>
                <a:rect b="b" l="l" r="r" t="t"/>
                <a:pathLst>
                  <a:path extrusionOk="0" h="104" w="41">
                    <a:moveTo>
                      <a:pt x="41" y="104"/>
                    </a:moveTo>
                    <a:cubicBezTo>
                      <a:pt x="33" y="98"/>
                      <a:pt x="26" y="91"/>
                      <a:pt x="21" y="83"/>
                    </a:cubicBezTo>
                    <a:cubicBezTo>
                      <a:pt x="15" y="75"/>
                      <a:pt x="11" y="67"/>
                      <a:pt x="7" y="58"/>
                    </a:cubicBezTo>
                    <a:cubicBezTo>
                      <a:pt x="3" y="49"/>
                      <a:pt x="1" y="39"/>
                      <a:pt x="0" y="29"/>
                    </a:cubicBezTo>
                    <a:cubicBezTo>
                      <a:pt x="0" y="19"/>
                      <a:pt x="1" y="9"/>
                      <a:pt x="5" y="0"/>
                    </a:cubicBezTo>
                    <a:cubicBezTo>
                      <a:pt x="6" y="10"/>
                      <a:pt x="7" y="19"/>
                      <a:pt x="9" y="28"/>
                    </a:cubicBezTo>
                    <a:cubicBezTo>
                      <a:pt x="12" y="37"/>
                      <a:pt x="14" y="45"/>
                      <a:pt x="18" y="53"/>
                    </a:cubicBezTo>
                    <a:cubicBezTo>
                      <a:pt x="21" y="62"/>
                      <a:pt x="25" y="70"/>
                      <a:pt x="29" y="79"/>
                    </a:cubicBezTo>
                    <a:lnTo>
                      <a:pt x="41" y="104"/>
                    </a:lnTo>
                    <a:close/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6" name="Google Shape;2426;p40"/>
              <p:cNvSpPr/>
              <p:nvPr/>
            </p:nvSpPr>
            <p:spPr>
              <a:xfrm>
                <a:off x="5610189" y="1401573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B9A9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7" name="Google Shape;2427;p40"/>
              <p:cNvSpPr/>
              <p:nvPr/>
            </p:nvSpPr>
            <p:spPr>
              <a:xfrm>
                <a:off x="5500617" y="1401573"/>
                <a:ext cx="150154" cy="228613"/>
              </a:xfrm>
              <a:custGeom>
                <a:rect b="b" l="l" r="r" t="t"/>
                <a:pathLst>
                  <a:path extrusionOk="0" h="196" w="128">
                    <a:moveTo>
                      <a:pt x="94" y="0"/>
                    </a:moveTo>
                    <a:cubicBezTo>
                      <a:pt x="71" y="87"/>
                      <a:pt x="14" y="170"/>
                      <a:pt x="0" y="191"/>
                    </a:cubicBezTo>
                    <a:cubicBezTo>
                      <a:pt x="21" y="194"/>
                      <a:pt x="41" y="196"/>
                      <a:pt x="59" y="196"/>
                    </a:cubicBezTo>
                    <a:cubicBezTo>
                      <a:pt x="59" y="196"/>
                      <a:pt x="60" y="196"/>
                      <a:pt x="60" y="196"/>
                    </a:cubicBezTo>
                    <a:cubicBezTo>
                      <a:pt x="110" y="155"/>
                      <a:pt x="124" y="61"/>
                      <a:pt x="128" y="15"/>
                    </a:cubicBezTo>
                    <a:cubicBezTo>
                      <a:pt x="117" y="8"/>
                      <a:pt x="105" y="3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4" y="0"/>
                      <a:pt x="94" y="0"/>
                      <a:pt x="94" y="0"/>
                    </a:cubicBezTo>
                  </a:path>
                </a:pathLst>
              </a:custGeom>
              <a:solidFill>
                <a:srgbClr val="77473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8" name="Google Shape;2428;p40"/>
              <p:cNvSpPr/>
              <p:nvPr/>
            </p:nvSpPr>
            <p:spPr>
              <a:xfrm>
                <a:off x="5537141" y="2130699"/>
                <a:ext cx="47346" cy="89281"/>
              </a:xfrm>
              <a:custGeom>
                <a:rect b="b" l="l" r="r" t="t"/>
                <a:pathLst>
                  <a:path extrusionOk="0" h="77" w="41">
                    <a:moveTo>
                      <a:pt x="41" y="77"/>
                    </a:moveTo>
                    <a:cubicBezTo>
                      <a:pt x="34" y="73"/>
                      <a:pt x="28" y="69"/>
                      <a:pt x="23" y="63"/>
                    </a:cubicBezTo>
                    <a:cubicBezTo>
                      <a:pt x="17" y="58"/>
                      <a:pt x="13" y="52"/>
                      <a:pt x="9" y="45"/>
                    </a:cubicBezTo>
                    <a:cubicBezTo>
                      <a:pt x="5" y="39"/>
                      <a:pt x="2" y="31"/>
                      <a:pt x="1" y="23"/>
                    </a:cubicBezTo>
                    <a:cubicBezTo>
                      <a:pt x="0" y="15"/>
                      <a:pt x="1" y="7"/>
                      <a:pt x="5" y="0"/>
                    </a:cubicBezTo>
                    <a:cubicBezTo>
                      <a:pt x="6" y="8"/>
                      <a:pt x="7" y="15"/>
                      <a:pt x="10" y="21"/>
                    </a:cubicBezTo>
                    <a:cubicBezTo>
                      <a:pt x="12" y="27"/>
                      <a:pt x="16" y="34"/>
                      <a:pt x="19" y="40"/>
                    </a:cubicBezTo>
                    <a:cubicBezTo>
                      <a:pt x="26" y="52"/>
                      <a:pt x="34" y="63"/>
                      <a:pt x="41" y="77"/>
                    </a:cubicBezTo>
                    <a:close/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9" name="Google Shape;2429;p40"/>
              <p:cNvSpPr/>
              <p:nvPr/>
            </p:nvSpPr>
            <p:spPr>
              <a:xfrm>
                <a:off x="5223308" y="2811127"/>
                <a:ext cx="305717" cy="664195"/>
              </a:xfrm>
              <a:custGeom>
                <a:rect b="b" l="l" r="r" t="t"/>
                <a:pathLst>
                  <a:path extrusionOk="0" h="569" w="262">
                    <a:moveTo>
                      <a:pt x="262" y="0"/>
                    </a:moveTo>
                    <a:cubicBezTo>
                      <a:pt x="258" y="17"/>
                      <a:pt x="253" y="34"/>
                      <a:pt x="247" y="51"/>
                    </a:cubicBezTo>
                    <a:cubicBezTo>
                      <a:pt x="241" y="68"/>
                      <a:pt x="234" y="85"/>
                      <a:pt x="226" y="101"/>
                    </a:cubicBezTo>
                    <a:cubicBezTo>
                      <a:pt x="218" y="117"/>
                      <a:pt x="209" y="133"/>
                      <a:pt x="199" y="148"/>
                    </a:cubicBezTo>
                    <a:cubicBezTo>
                      <a:pt x="190" y="163"/>
                      <a:pt x="178" y="177"/>
                      <a:pt x="165" y="190"/>
                    </a:cubicBezTo>
                    <a:cubicBezTo>
                      <a:pt x="167" y="188"/>
                      <a:pt x="167" y="188"/>
                      <a:pt x="167" y="188"/>
                    </a:cubicBezTo>
                    <a:cubicBezTo>
                      <a:pt x="154" y="220"/>
                      <a:pt x="140" y="252"/>
                      <a:pt x="127" y="284"/>
                    </a:cubicBezTo>
                    <a:cubicBezTo>
                      <a:pt x="113" y="316"/>
                      <a:pt x="100" y="348"/>
                      <a:pt x="86" y="380"/>
                    </a:cubicBezTo>
                    <a:cubicBezTo>
                      <a:pt x="79" y="396"/>
                      <a:pt x="72" y="411"/>
                      <a:pt x="65" y="427"/>
                    </a:cubicBezTo>
                    <a:cubicBezTo>
                      <a:pt x="44" y="475"/>
                      <a:pt x="44" y="475"/>
                      <a:pt x="44" y="475"/>
                    </a:cubicBezTo>
                    <a:cubicBezTo>
                      <a:pt x="37" y="491"/>
                      <a:pt x="30" y="506"/>
                      <a:pt x="22" y="522"/>
                    </a:cubicBezTo>
                    <a:cubicBezTo>
                      <a:pt x="15" y="538"/>
                      <a:pt x="8" y="553"/>
                      <a:pt x="0" y="569"/>
                    </a:cubicBezTo>
                    <a:cubicBezTo>
                      <a:pt x="6" y="553"/>
                      <a:pt x="13" y="537"/>
                      <a:pt x="19" y="520"/>
                    </a:cubicBezTo>
                    <a:cubicBezTo>
                      <a:pt x="25" y="504"/>
                      <a:pt x="31" y="488"/>
                      <a:pt x="38" y="472"/>
                    </a:cubicBezTo>
                    <a:cubicBezTo>
                      <a:pt x="57" y="424"/>
                      <a:pt x="57" y="424"/>
                      <a:pt x="57" y="424"/>
                    </a:cubicBezTo>
                    <a:cubicBezTo>
                      <a:pt x="63" y="408"/>
                      <a:pt x="70" y="392"/>
                      <a:pt x="76" y="376"/>
                    </a:cubicBezTo>
                    <a:cubicBezTo>
                      <a:pt x="89" y="344"/>
                      <a:pt x="103" y="312"/>
                      <a:pt x="116" y="280"/>
                    </a:cubicBezTo>
                    <a:cubicBezTo>
                      <a:pt x="130" y="248"/>
                      <a:pt x="143" y="216"/>
                      <a:pt x="157" y="184"/>
                    </a:cubicBezTo>
                    <a:cubicBezTo>
                      <a:pt x="157" y="183"/>
                      <a:pt x="157" y="183"/>
                      <a:pt x="157" y="183"/>
                    </a:cubicBezTo>
                    <a:cubicBezTo>
                      <a:pt x="158" y="183"/>
                      <a:pt x="158" y="183"/>
                      <a:pt x="158" y="183"/>
                    </a:cubicBezTo>
                    <a:cubicBezTo>
                      <a:pt x="170" y="170"/>
                      <a:pt x="182" y="157"/>
                      <a:pt x="192" y="142"/>
                    </a:cubicBezTo>
                    <a:cubicBezTo>
                      <a:pt x="202" y="128"/>
                      <a:pt x="211" y="113"/>
                      <a:pt x="220" y="98"/>
                    </a:cubicBezTo>
                    <a:cubicBezTo>
                      <a:pt x="228" y="82"/>
                      <a:pt x="236" y="66"/>
                      <a:pt x="243" y="50"/>
                    </a:cubicBezTo>
                    <a:cubicBezTo>
                      <a:pt x="250" y="33"/>
                      <a:pt x="256" y="17"/>
                      <a:pt x="262" y="0"/>
                    </a:cubicBezTo>
                    <a:close/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0" name="Google Shape;2430;p40"/>
              <p:cNvSpPr/>
              <p:nvPr/>
            </p:nvSpPr>
            <p:spPr>
              <a:xfrm>
                <a:off x="4920296" y="1143200"/>
                <a:ext cx="749413" cy="1738268"/>
              </a:xfrm>
              <a:custGeom>
                <a:rect b="b" l="l" r="r" t="t"/>
                <a:pathLst>
                  <a:path extrusionOk="0" h="1490" w="643">
                    <a:moveTo>
                      <a:pt x="474" y="710"/>
                    </a:moveTo>
                    <a:cubicBezTo>
                      <a:pt x="494" y="417"/>
                      <a:pt x="494" y="417"/>
                      <a:pt x="494" y="417"/>
                    </a:cubicBezTo>
                    <a:cubicBezTo>
                      <a:pt x="494" y="417"/>
                      <a:pt x="643" y="220"/>
                      <a:pt x="589" y="91"/>
                    </a:cubicBezTo>
                    <a:cubicBezTo>
                      <a:pt x="553" y="31"/>
                      <a:pt x="502" y="0"/>
                      <a:pt x="460" y="52"/>
                    </a:cubicBezTo>
                    <a:cubicBezTo>
                      <a:pt x="417" y="103"/>
                      <a:pt x="326" y="224"/>
                      <a:pt x="287" y="267"/>
                    </a:cubicBezTo>
                    <a:cubicBezTo>
                      <a:pt x="250" y="328"/>
                      <a:pt x="237" y="527"/>
                      <a:pt x="118" y="730"/>
                    </a:cubicBezTo>
                    <a:cubicBezTo>
                      <a:pt x="0" y="932"/>
                      <a:pt x="47" y="1242"/>
                      <a:pt x="157" y="1366"/>
                    </a:cubicBezTo>
                    <a:cubicBezTo>
                      <a:pt x="267" y="1490"/>
                      <a:pt x="478" y="1471"/>
                      <a:pt x="516" y="1356"/>
                    </a:cubicBezTo>
                    <a:cubicBezTo>
                      <a:pt x="554" y="1242"/>
                      <a:pt x="544" y="1115"/>
                      <a:pt x="526" y="937"/>
                    </a:cubicBezTo>
                    <a:cubicBezTo>
                      <a:pt x="507" y="759"/>
                      <a:pt x="474" y="710"/>
                      <a:pt x="474" y="710"/>
                    </a:cubicBezTo>
                  </a:path>
                </a:pathLst>
              </a:custGeom>
              <a:solidFill>
                <a:srgbClr val="77473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1" name="Google Shape;2431;p40"/>
              <p:cNvSpPr/>
              <p:nvPr/>
            </p:nvSpPr>
            <p:spPr>
              <a:xfrm>
                <a:off x="5431628" y="1216248"/>
                <a:ext cx="13527" cy="16233"/>
              </a:xfrm>
              <a:custGeom>
                <a:rect b="b" l="l" r="r" t="t"/>
                <a:pathLst>
                  <a:path extrusionOk="0" h="14" w="11">
                    <a:moveTo>
                      <a:pt x="11" y="0"/>
                    </a:moveTo>
                    <a:cubicBezTo>
                      <a:pt x="8" y="4"/>
                      <a:pt x="4" y="9"/>
                      <a:pt x="0" y="14"/>
                    </a:cubicBezTo>
                    <a:cubicBezTo>
                      <a:pt x="4" y="9"/>
                      <a:pt x="8" y="4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6AEA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2" name="Google Shape;2432;p40"/>
              <p:cNvSpPr/>
              <p:nvPr/>
            </p:nvSpPr>
            <p:spPr>
              <a:xfrm>
                <a:off x="5445156" y="1216248"/>
                <a:ext cx="1200" cy="1200"/>
              </a:xfrm>
              <a:prstGeom prst="rect">
                <a:avLst/>
              </a:prstGeom>
              <a:solidFill>
                <a:srgbClr val="E9A18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3" name="Google Shape;2433;p40"/>
              <p:cNvSpPr/>
              <p:nvPr/>
            </p:nvSpPr>
            <p:spPr>
              <a:xfrm>
                <a:off x="5445156" y="121624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4" name="Google Shape;2434;p40"/>
              <p:cNvSpPr/>
              <p:nvPr/>
            </p:nvSpPr>
            <p:spPr>
              <a:xfrm>
                <a:off x="5445156" y="1216248"/>
                <a:ext cx="1353" cy="0"/>
              </a:xfrm>
              <a:custGeom>
                <a:rect b="b" l="l" r="r" t="t"/>
                <a:pathLst>
                  <a:path extrusionOk="0" h="120000"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DC8367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5" name="Google Shape;2435;p40"/>
              <p:cNvSpPr/>
              <p:nvPr/>
            </p:nvSpPr>
            <p:spPr>
              <a:xfrm>
                <a:off x="5446508" y="1195957"/>
                <a:ext cx="16233" cy="20291"/>
              </a:xfrm>
              <a:custGeom>
                <a:rect b="b" l="l" r="r" t="t"/>
                <a:pathLst>
                  <a:path extrusionOk="0" h="17" w="14">
                    <a:moveTo>
                      <a:pt x="14" y="0"/>
                    </a:moveTo>
                    <a:cubicBezTo>
                      <a:pt x="12" y="1"/>
                      <a:pt x="10" y="3"/>
                      <a:pt x="9" y="6"/>
                    </a:cubicBezTo>
                    <a:cubicBezTo>
                      <a:pt x="6" y="9"/>
                      <a:pt x="3" y="13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3" y="13"/>
                      <a:pt x="6" y="9"/>
                      <a:pt x="9" y="6"/>
                    </a:cubicBezTo>
                    <a:cubicBezTo>
                      <a:pt x="10" y="3"/>
                      <a:pt x="12" y="1"/>
                      <a:pt x="14" y="0"/>
                    </a:cubicBezTo>
                  </a:path>
                </a:pathLst>
              </a:custGeom>
              <a:solidFill>
                <a:srgbClr val="CF6C4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6" name="Google Shape;2436;p40"/>
              <p:cNvSpPr/>
              <p:nvPr/>
            </p:nvSpPr>
            <p:spPr>
              <a:xfrm>
                <a:off x="5431628" y="1232480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6AEA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7" name="Google Shape;2437;p40"/>
              <p:cNvSpPr/>
              <p:nvPr/>
            </p:nvSpPr>
            <p:spPr>
              <a:xfrm>
                <a:off x="5369403" y="1172960"/>
                <a:ext cx="193441" cy="188031"/>
              </a:xfrm>
              <a:custGeom>
                <a:rect b="b" l="l" r="r" t="t"/>
                <a:pathLst>
                  <a:path extrusionOk="0" h="161" w="166">
                    <a:moveTo>
                      <a:pt x="34" y="145"/>
                    </a:moveTo>
                    <a:cubicBezTo>
                      <a:pt x="50" y="152"/>
                      <a:pt x="72" y="159"/>
                      <a:pt x="94" y="161"/>
                    </a:cubicBezTo>
                    <a:cubicBezTo>
                      <a:pt x="94" y="160"/>
                      <a:pt x="94" y="160"/>
                      <a:pt x="94" y="160"/>
                    </a:cubicBezTo>
                    <a:cubicBezTo>
                      <a:pt x="72" y="159"/>
                      <a:pt x="50" y="152"/>
                      <a:pt x="34" y="145"/>
                    </a:cubicBezTo>
                    <a:moveTo>
                      <a:pt x="32" y="144"/>
                    </a:moveTo>
                    <a:cubicBezTo>
                      <a:pt x="33" y="144"/>
                      <a:pt x="33" y="144"/>
                      <a:pt x="33" y="144"/>
                    </a:cubicBezTo>
                    <a:cubicBezTo>
                      <a:pt x="33" y="145"/>
                      <a:pt x="33" y="145"/>
                      <a:pt x="34" y="145"/>
                    </a:cubicBezTo>
                    <a:cubicBezTo>
                      <a:pt x="33" y="145"/>
                      <a:pt x="33" y="145"/>
                      <a:pt x="33" y="144"/>
                    </a:cubicBezTo>
                    <a:cubicBezTo>
                      <a:pt x="33" y="144"/>
                      <a:pt x="33" y="144"/>
                      <a:pt x="32" y="144"/>
                    </a:cubicBezTo>
                    <a:moveTo>
                      <a:pt x="32" y="144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32" y="144"/>
                      <a:pt x="32" y="144"/>
                      <a:pt x="32" y="144"/>
                    </a:cubicBezTo>
                    <a:moveTo>
                      <a:pt x="32" y="144"/>
                    </a:moveTo>
                    <a:cubicBezTo>
                      <a:pt x="32" y="144"/>
                      <a:pt x="32" y="144"/>
                      <a:pt x="32" y="144"/>
                    </a:cubicBezTo>
                    <a:cubicBezTo>
                      <a:pt x="32" y="144"/>
                      <a:pt x="32" y="144"/>
                      <a:pt x="32" y="144"/>
                    </a:cubicBezTo>
                    <a:moveTo>
                      <a:pt x="122" y="0"/>
                    </a:moveTo>
                    <a:cubicBezTo>
                      <a:pt x="108" y="0"/>
                      <a:pt x="94" y="6"/>
                      <a:pt x="80" y="20"/>
                    </a:cubicBezTo>
                    <a:cubicBezTo>
                      <a:pt x="78" y="21"/>
                      <a:pt x="76" y="23"/>
                      <a:pt x="75" y="26"/>
                    </a:cubicBezTo>
                    <a:cubicBezTo>
                      <a:pt x="72" y="29"/>
                      <a:pt x="69" y="33"/>
                      <a:pt x="66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5" y="37"/>
                      <a:pt x="65" y="37"/>
                      <a:pt x="65" y="37"/>
                    </a:cubicBezTo>
                    <a:cubicBezTo>
                      <a:pt x="62" y="41"/>
                      <a:pt x="58" y="46"/>
                      <a:pt x="54" y="51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54" y="51"/>
                      <a:pt x="54" y="51"/>
                      <a:pt x="54" y="51"/>
                    </a:cubicBezTo>
                    <a:cubicBezTo>
                      <a:pt x="46" y="61"/>
                      <a:pt x="37" y="73"/>
                      <a:pt x="27" y="85"/>
                    </a:cubicBezTo>
                    <a:cubicBezTo>
                      <a:pt x="27" y="85"/>
                      <a:pt x="0" y="129"/>
                      <a:pt x="32" y="144"/>
                    </a:cubicBezTo>
                    <a:cubicBezTo>
                      <a:pt x="23" y="140"/>
                      <a:pt x="19" y="134"/>
                      <a:pt x="17" y="127"/>
                    </a:cubicBezTo>
                    <a:cubicBezTo>
                      <a:pt x="27" y="122"/>
                      <a:pt x="42" y="117"/>
                      <a:pt x="59" y="117"/>
                    </a:cubicBezTo>
                    <a:cubicBezTo>
                      <a:pt x="75" y="117"/>
                      <a:pt x="92" y="121"/>
                      <a:pt x="109" y="133"/>
                    </a:cubicBezTo>
                    <a:cubicBezTo>
                      <a:pt x="136" y="83"/>
                      <a:pt x="158" y="42"/>
                      <a:pt x="166" y="27"/>
                    </a:cubicBezTo>
                    <a:cubicBezTo>
                      <a:pt x="157" y="17"/>
                      <a:pt x="143" y="8"/>
                      <a:pt x="124" y="0"/>
                    </a:cubicBezTo>
                    <a:cubicBezTo>
                      <a:pt x="123" y="0"/>
                      <a:pt x="123" y="0"/>
                      <a:pt x="122" y="0"/>
                    </a:cubicBezTo>
                  </a:path>
                </a:pathLst>
              </a:custGeom>
              <a:solidFill>
                <a:srgbClr val="B9785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8" name="Google Shape;2438;p40"/>
              <p:cNvSpPr/>
              <p:nvPr/>
            </p:nvSpPr>
            <p:spPr>
              <a:xfrm>
                <a:off x="5405926" y="1340699"/>
                <a:ext cx="2705" cy="1353"/>
              </a:xfrm>
              <a:custGeom>
                <a:rect b="b" l="l" r="r" t="t"/>
                <a:pathLst>
                  <a:path extrusionOk="0" h="1" w="2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2715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9" name="Google Shape;2439;p40"/>
              <p:cNvSpPr/>
              <p:nvPr/>
            </p:nvSpPr>
            <p:spPr>
              <a:xfrm>
                <a:off x="5388341" y="1309587"/>
                <a:ext cx="108218" cy="50052"/>
              </a:xfrm>
              <a:custGeom>
                <a:rect b="b" l="l" r="r" t="t"/>
                <a:pathLst>
                  <a:path extrusionOk="0" h="43" w="92">
                    <a:moveTo>
                      <a:pt x="42" y="0"/>
                    </a:moveTo>
                    <a:cubicBezTo>
                      <a:pt x="25" y="0"/>
                      <a:pt x="10" y="5"/>
                      <a:pt x="0" y="10"/>
                    </a:cubicBezTo>
                    <a:cubicBezTo>
                      <a:pt x="2" y="17"/>
                      <a:pt x="6" y="23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33" y="35"/>
                      <a:pt x="55" y="42"/>
                      <a:pt x="77" y="43"/>
                    </a:cubicBezTo>
                    <a:cubicBezTo>
                      <a:pt x="82" y="34"/>
                      <a:pt x="87" y="25"/>
                      <a:pt x="92" y="16"/>
                    </a:cubicBezTo>
                    <a:cubicBezTo>
                      <a:pt x="75" y="4"/>
                      <a:pt x="58" y="0"/>
                      <a:pt x="42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0" name="Google Shape;2440;p40"/>
              <p:cNvSpPr/>
              <p:nvPr/>
            </p:nvSpPr>
            <p:spPr>
              <a:xfrm>
                <a:off x="5604778" y="1244655"/>
                <a:ext cx="13527" cy="48699"/>
              </a:xfrm>
              <a:custGeom>
                <a:rect b="b" l="l" r="r" t="t"/>
                <a:pathLst>
                  <a:path extrusionOk="0" h="41" w="12">
                    <a:moveTo>
                      <a:pt x="1" y="3"/>
                    </a:moveTo>
                    <a:cubicBezTo>
                      <a:pt x="1" y="3"/>
                      <a:pt x="1" y="3"/>
                      <a:pt x="2" y="3"/>
                    </a:cubicBezTo>
                    <a:cubicBezTo>
                      <a:pt x="7" y="15"/>
                      <a:pt x="10" y="28"/>
                      <a:pt x="12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0" y="28"/>
                      <a:pt x="7" y="15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moveTo>
                      <a:pt x="0" y="1"/>
                    </a:moveTo>
                    <a:cubicBezTo>
                      <a:pt x="1" y="1"/>
                      <a:pt x="1" y="2"/>
                      <a:pt x="1" y="2"/>
                    </a:cubicBezTo>
                    <a:cubicBezTo>
                      <a:pt x="1" y="2"/>
                      <a:pt x="1" y="1"/>
                      <a:pt x="0" y="1"/>
                    </a:cubicBezTo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6F2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1" name="Google Shape;2441;p40"/>
              <p:cNvSpPr/>
              <p:nvPr/>
            </p:nvSpPr>
            <p:spPr>
              <a:xfrm>
                <a:off x="5534435" y="2256504"/>
                <a:ext cx="21644" cy="311130"/>
              </a:xfrm>
              <a:custGeom>
                <a:rect b="b" l="l" r="r" t="t"/>
                <a:pathLst>
                  <a:path extrusionOk="0" h="267" w="18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1" y="104"/>
                      <a:pt x="18" y="190"/>
                      <a:pt x="13" y="267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18" y="190"/>
                      <a:pt x="11" y="104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2" name="Google Shape;2442;p40"/>
              <p:cNvSpPr/>
              <p:nvPr/>
            </p:nvSpPr>
            <p:spPr>
              <a:xfrm>
                <a:off x="5549315" y="2567634"/>
                <a:ext cx="1200" cy="12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3" name="Google Shape;2443;p40"/>
              <p:cNvSpPr/>
              <p:nvPr/>
            </p:nvSpPr>
            <p:spPr>
              <a:xfrm>
                <a:off x="5527672" y="2567634"/>
                <a:ext cx="21644" cy="137979"/>
              </a:xfrm>
              <a:custGeom>
                <a:rect b="b" l="l" r="r" t="t"/>
                <a:pathLst>
                  <a:path extrusionOk="0" h="118" w="19">
                    <a:moveTo>
                      <a:pt x="19" y="0"/>
                    </a:moveTo>
                    <a:cubicBezTo>
                      <a:pt x="17" y="41"/>
                      <a:pt x="11" y="81"/>
                      <a:pt x="0" y="118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1" y="81"/>
                      <a:pt x="17" y="41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solidFill>
                <a:srgbClr val="FDCDAB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4" name="Google Shape;2444;p40"/>
              <p:cNvSpPr/>
              <p:nvPr/>
            </p:nvSpPr>
            <p:spPr>
              <a:xfrm>
                <a:off x="5520908" y="2725904"/>
                <a:ext cx="1353" cy="0"/>
              </a:xfrm>
              <a:custGeom>
                <a:rect b="b" l="l" r="r" t="t"/>
                <a:pathLst>
                  <a:path extrusionOk="0" h="1"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</a:path>
                </a:pathLst>
              </a:custGeom>
              <a:solidFill>
                <a:srgbClr val="FCB48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5" name="Google Shape;2445;p40"/>
              <p:cNvSpPr/>
              <p:nvPr/>
            </p:nvSpPr>
            <p:spPr>
              <a:xfrm>
                <a:off x="5047452" y="1197309"/>
                <a:ext cx="573558" cy="1639517"/>
              </a:xfrm>
              <a:custGeom>
                <a:rect b="b" l="l" r="r" t="t"/>
                <a:pathLst>
                  <a:path extrusionOk="0" h="1404" w="491">
                    <a:moveTo>
                      <a:pt x="444" y="0"/>
                    </a:moveTo>
                    <a:cubicBezTo>
                      <a:pt x="444" y="1"/>
                      <a:pt x="443" y="3"/>
                      <a:pt x="441" y="6"/>
                    </a:cubicBezTo>
                    <a:cubicBezTo>
                      <a:pt x="469" y="36"/>
                      <a:pt x="459" y="73"/>
                      <a:pt x="435" y="109"/>
                    </a:cubicBezTo>
                    <a:cubicBezTo>
                      <a:pt x="420" y="132"/>
                      <a:pt x="397" y="140"/>
                      <a:pt x="374" y="140"/>
                    </a:cubicBezTo>
                    <a:cubicBezTo>
                      <a:pt x="372" y="140"/>
                      <a:pt x="370" y="140"/>
                      <a:pt x="369" y="140"/>
                    </a:cubicBezTo>
                    <a:cubicBezTo>
                      <a:pt x="347" y="178"/>
                      <a:pt x="323" y="220"/>
                      <a:pt x="300" y="258"/>
                    </a:cubicBezTo>
                    <a:cubicBezTo>
                      <a:pt x="296" y="265"/>
                      <a:pt x="292" y="272"/>
                      <a:pt x="288" y="279"/>
                    </a:cubicBezTo>
                    <a:cubicBezTo>
                      <a:pt x="308" y="291"/>
                      <a:pt x="321" y="303"/>
                      <a:pt x="313" y="312"/>
                    </a:cubicBezTo>
                    <a:cubicBezTo>
                      <a:pt x="310" y="316"/>
                      <a:pt x="305" y="318"/>
                      <a:pt x="300" y="318"/>
                    </a:cubicBezTo>
                    <a:cubicBezTo>
                      <a:pt x="292" y="318"/>
                      <a:pt x="283" y="315"/>
                      <a:pt x="274" y="311"/>
                    </a:cubicBezTo>
                    <a:cubicBezTo>
                      <a:pt x="233" y="414"/>
                      <a:pt x="233" y="537"/>
                      <a:pt x="217" y="635"/>
                    </a:cubicBezTo>
                    <a:cubicBezTo>
                      <a:pt x="198" y="750"/>
                      <a:pt x="0" y="1278"/>
                      <a:pt x="246" y="1404"/>
                    </a:cubicBezTo>
                    <a:cubicBezTo>
                      <a:pt x="320" y="1402"/>
                      <a:pt x="385" y="1369"/>
                      <a:pt x="405" y="1310"/>
                    </a:cubicBezTo>
                    <a:cubicBezTo>
                      <a:pt x="405" y="1310"/>
                      <a:pt x="405" y="1310"/>
                      <a:pt x="405" y="1310"/>
                    </a:cubicBezTo>
                    <a:cubicBezTo>
                      <a:pt x="405" y="1310"/>
                      <a:pt x="405" y="1310"/>
                      <a:pt x="405" y="1309"/>
                    </a:cubicBezTo>
                    <a:cubicBezTo>
                      <a:pt x="406" y="1309"/>
                      <a:pt x="406" y="1309"/>
                      <a:pt x="406" y="1309"/>
                    </a:cubicBezTo>
                    <a:cubicBezTo>
                      <a:pt x="406" y="1309"/>
                      <a:pt x="406" y="1309"/>
                      <a:pt x="406" y="1309"/>
                    </a:cubicBezTo>
                    <a:cubicBezTo>
                      <a:pt x="407" y="1305"/>
                      <a:pt x="408" y="1302"/>
                      <a:pt x="409" y="1298"/>
                    </a:cubicBezTo>
                    <a:cubicBezTo>
                      <a:pt x="410" y="1296"/>
                      <a:pt x="410" y="1294"/>
                      <a:pt x="411" y="1292"/>
                    </a:cubicBezTo>
                    <a:cubicBezTo>
                      <a:pt x="422" y="1255"/>
                      <a:pt x="428" y="1215"/>
                      <a:pt x="430" y="1174"/>
                    </a:cubicBezTo>
                    <a:cubicBezTo>
                      <a:pt x="430" y="1174"/>
                      <a:pt x="430" y="1174"/>
                      <a:pt x="430" y="1174"/>
                    </a:cubicBezTo>
                    <a:cubicBezTo>
                      <a:pt x="435" y="1097"/>
                      <a:pt x="428" y="1011"/>
                      <a:pt x="417" y="907"/>
                    </a:cubicBezTo>
                    <a:cubicBezTo>
                      <a:pt x="417" y="907"/>
                      <a:pt x="417" y="907"/>
                      <a:pt x="417" y="907"/>
                    </a:cubicBezTo>
                    <a:cubicBezTo>
                      <a:pt x="417" y="902"/>
                      <a:pt x="416" y="896"/>
                      <a:pt x="416" y="890"/>
                    </a:cubicBezTo>
                    <a:cubicBezTo>
                      <a:pt x="410" y="831"/>
                      <a:pt x="402" y="786"/>
                      <a:pt x="394" y="752"/>
                    </a:cubicBezTo>
                    <a:cubicBezTo>
                      <a:pt x="389" y="730"/>
                      <a:pt x="384" y="712"/>
                      <a:pt x="380" y="699"/>
                    </a:cubicBezTo>
                    <a:cubicBezTo>
                      <a:pt x="371" y="672"/>
                      <a:pt x="364" y="663"/>
                      <a:pt x="364" y="663"/>
                    </a:cubicBezTo>
                    <a:cubicBezTo>
                      <a:pt x="364" y="663"/>
                      <a:pt x="364" y="663"/>
                      <a:pt x="364" y="663"/>
                    </a:cubicBezTo>
                    <a:cubicBezTo>
                      <a:pt x="364" y="663"/>
                      <a:pt x="364" y="663"/>
                      <a:pt x="364" y="663"/>
                    </a:cubicBezTo>
                    <a:cubicBezTo>
                      <a:pt x="384" y="370"/>
                      <a:pt x="384" y="370"/>
                      <a:pt x="384" y="370"/>
                    </a:cubicBezTo>
                    <a:cubicBezTo>
                      <a:pt x="384" y="370"/>
                      <a:pt x="491" y="229"/>
                      <a:pt x="491" y="108"/>
                    </a:cubicBezTo>
                    <a:cubicBezTo>
                      <a:pt x="491" y="99"/>
                      <a:pt x="490" y="91"/>
                      <a:pt x="489" y="82"/>
                    </a:cubicBezTo>
                    <a:cubicBezTo>
                      <a:pt x="487" y="69"/>
                      <a:pt x="484" y="56"/>
                      <a:pt x="479" y="44"/>
                    </a:cubicBezTo>
                    <a:cubicBezTo>
                      <a:pt x="478" y="44"/>
                      <a:pt x="478" y="44"/>
                      <a:pt x="478" y="44"/>
                    </a:cubicBezTo>
                    <a:cubicBezTo>
                      <a:pt x="478" y="44"/>
                      <a:pt x="478" y="44"/>
                      <a:pt x="478" y="44"/>
                    </a:cubicBezTo>
                    <a:cubicBezTo>
                      <a:pt x="478" y="43"/>
                      <a:pt x="478" y="43"/>
                      <a:pt x="478" y="43"/>
                    </a:cubicBezTo>
                    <a:cubicBezTo>
                      <a:pt x="478" y="43"/>
                      <a:pt x="478" y="43"/>
                      <a:pt x="478" y="43"/>
                    </a:cubicBezTo>
                    <a:cubicBezTo>
                      <a:pt x="478" y="43"/>
                      <a:pt x="478" y="43"/>
                      <a:pt x="478" y="43"/>
                    </a:cubicBezTo>
                    <a:cubicBezTo>
                      <a:pt x="478" y="43"/>
                      <a:pt x="478" y="43"/>
                      <a:pt x="478" y="43"/>
                    </a:cubicBezTo>
                    <a:cubicBezTo>
                      <a:pt x="478" y="43"/>
                      <a:pt x="478" y="42"/>
                      <a:pt x="477" y="42"/>
                    </a:cubicBezTo>
                    <a:cubicBezTo>
                      <a:pt x="477" y="42"/>
                      <a:pt x="477" y="42"/>
                      <a:pt x="477" y="42"/>
                    </a:cubicBezTo>
                    <a:cubicBezTo>
                      <a:pt x="477" y="42"/>
                      <a:pt x="477" y="42"/>
                      <a:pt x="477" y="42"/>
                    </a:cubicBezTo>
                    <a:cubicBezTo>
                      <a:pt x="477" y="42"/>
                      <a:pt x="477" y="42"/>
                      <a:pt x="477" y="42"/>
                    </a:cubicBezTo>
                    <a:cubicBezTo>
                      <a:pt x="477" y="42"/>
                      <a:pt x="477" y="42"/>
                      <a:pt x="477" y="41"/>
                    </a:cubicBezTo>
                    <a:cubicBezTo>
                      <a:pt x="477" y="41"/>
                      <a:pt x="477" y="41"/>
                      <a:pt x="477" y="41"/>
                    </a:cubicBezTo>
                    <a:cubicBezTo>
                      <a:pt x="477" y="41"/>
                      <a:pt x="477" y="41"/>
                      <a:pt x="477" y="41"/>
                    </a:cubicBezTo>
                    <a:cubicBezTo>
                      <a:pt x="477" y="41"/>
                      <a:pt x="477" y="41"/>
                      <a:pt x="477" y="41"/>
                    </a:cubicBezTo>
                    <a:cubicBezTo>
                      <a:pt x="477" y="41"/>
                      <a:pt x="477" y="41"/>
                      <a:pt x="477" y="41"/>
                    </a:cubicBezTo>
                    <a:cubicBezTo>
                      <a:pt x="467" y="25"/>
                      <a:pt x="456" y="11"/>
                      <a:pt x="444" y="0"/>
                    </a:cubicBezTo>
                  </a:path>
                </a:pathLst>
              </a:custGeom>
              <a:solidFill>
                <a:srgbClr val="8D5B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6" name="Google Shape;2446;p40"/>
              <p:cNvSpPr/>
              <p:nvPr/>
            </p:nvSpPr>
            <p:spPr>
              <a:xfrm>
                <a:off x="5478973" y="1204073"/>
                <a:ext cx="116335" cy="156917"/>
              </a:xfrm>
              <a:custGeom>
                <a:rect b="b" l="l" r="r" t="t"/>
                <a:pathLst>
                  <a:path extrusionOk="0" h="134" w="100">
                    <a:moveTo>
                      <a:pt x="72" y="0"/>
                    </a:moveTo>
                    <a:cubicBezTo>
                      <a:pt x="64" y="15"/>
                      <a:pt x="42" y="56"/>
                      <a:pt x="15" y="106"/>
                    </a:cubicBezTo>
                    <a:cubicBezTo>
                      <a:pt x="22" y="112"/>
                      <a:pt x="30" y="119"/>
                      <a:pt x="37" y="127"/>
                    </a:cubicBezTo>
                    <a:cubicBezTo>
                      <a:pt x="27" y="132"/>
                      <a:pt x="16" y="134"/>
                      <a:pt x="5" y="134"/>
                    </a:cubicBezTo>
                    <a:cubicBezTo>
                      <a:pt x="3" y="134"/>
                      <a:pt x="1" y="134"/>
                      <a:pt x="0" y="133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" y="134"/>
                      <a:pt x="3" y="134"/>
                      <a:pt x="5" y="134"/>
                    </a:cubicBezTo>
                    <a:cubicBezTo>
                      <a:pt x="28" y="134"/>
                      <a:pt x="51" y="126"/>
                      <a:pt x="66" y="103"/>
                    </a:cubicBezTo>
                    <a:cubicBezTo>
                      <a:pt x="90" y="67"/>
                      <a:pt x="100" y="30"/>
                      <a:pt x="72" y="0"/>
                    </a:cubicBezTo>
                  </a:path>
                </a:pathLst>
              </a:custGeom>
              <a:solidFill>
                <a:srgbClr val="77473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7" name="Google Shape;2447;p40"/>
              <p:cNvSpPr/>
              <p:nvPr/>
            </p:nvSpPr>
            <p:spPr>
              <a:xfrm>
                <a:off x="5478973" y="1328525"/>
                <a:ext cx="43287" cy="32466"/>
              </a:xfrm>
              <a:custGeom>
                <a:rect b="b" l="l" r="r" t="t"/>
                <a:pathLst>
                  <a:path extrusionOk="0" h="28" w="37">
                    <a:moveTo>
                      <a:pt x="15" y="0"/>
                    </a:moveTo>
                    <a:cubicBezTo>
                      <a:pt x="10" y="9"/>
                      <a:pt x="5" y="18"/>
                      <a:pt x="0" y="27"/>
                    </a:cubicBezTo>
                    <a:cubicBezTo>
                      <a:pt x="1" y="28"/>
                      <a:pt x="3" y="28"/>
                      <a:pt x="5" y="28"/>
                    </a:cubicBezTo>
                    <a:cubicBezTo>
                      <a:pt x="16" y="28"/>
                      <a:pt x="27" y="26"/>
                      <a:pt x="37" y="21"/>
                    </a:cubicBezTo>
                    <a:cubicBezTo>
                      <a:pt x="30" y="13"/>
                      <a:pt x="22" y="6"/>
                      <a:pt x="15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8" name="Google Shape;2448;p40"/>
              <p:cNvSpPr/>
              <p:nvPr/>
            </p:nvSpPr>
            <p:spPr>
              <a:xfrm>
                <a:off x="4674098" y="1829038"/>
                <a:ext cx="238081" cy="1022671"/>
              </a:xfrm>
              <a:custGeom>
                <a:rect b="b" l="l" r="r" t="t"/>
                <a:pathLst>
                  <a:path extrusionOk="0" h="876" w="204">
                    <a:moveTo>
                      <a:pt x="172" y="875"/>
                    </a:moveTo>
                    <a:cubicBezTo>
                      <a:pt x="172" y="876"/>
                      <a:pt x="172" y="876"/>
                      <a:pt x="172" y="876"/>
                    </a:cubicBezTo>
                    <a:cubicBezTo>
                      <a:pt x="172" y="876"/>
                      <a:pt x="172" y="876"/>
                      <a:pt x="172" y="875"/>
                    </a:cubicBezTo>
                    <a:moveTo>
                      <a:pt x="172" y="874"/>
                    </a:moveTo>
                    <a:cubicBezTo>
                      <a:pt x="172" y="875"/>
                      <a:pt x="172" y="875"/>
                      <a:pt x="172" y="875"/>
                    </a:cubicBezTo>
                    <a:cubicBezTo>
                      <a:pt x="172" y="875"/>
                      <a:pt x="172" y="875"/>
                      <a:pt x="172" y="874"/>
                    </a:cubicBezTo>
                    <a:moveTo>
                      <a:pt x="172" y="873"/>
                    </a:moveTo>
                    <a:cubicBezTo>
                      <a:pt x="172" y="874"/>
                      <a:pt x="172" y="874"/>
                      <a:pt x="172" y="874"/>
                    </a:cubicBezTo>
                    <a:cubicBezTo>
                      <a:pt x="172" y="874"/>
                      <a:pt x="172" y="874"/>
                      <a:pt x="172" y="873"/>
                    </a:cubicBezTo>
                    <a:moveTo>
                      <a:pt x="58" y="325"/>
                    </a:moveTo>
                    <a:cubicBezTo>
                      <a:pt x="98" y="428"/>
                      <a:pt x="164" y="600"/>
                      <a:pt x="176" y="751"/>
                    </a:cubicBezTo>
                    <a:cubicBezTo>
                      <a:pt x="180" y="794"/>
                      <a:pt x="179" y="836"/>
                      <a:pt x="172" y="873"/>
                    </a:cubicBezTo>
                    <a:cubicBezTo>
                      <a:pt x="204" y="705"/>
                      <a:pt x="109" y="457"/>
                      <a:pt x="58" y="325"/>
                    </a:cubicBezTo>
                    <a:moveTo>
                      <a:pt x="52" y="308"/>
                    </a:moveTo>
                    <a:cubicBezTo>
                      <a:pt x="52" y="310"/>
                      <a:pt x="53" y="312"/>
                      <a:pt x="54" y="314"/>
                    </a:cubicBezTo>
                    <a:cubicBezTo>
                      <a:pt x="53" y="312"/>
                      <a:pt x="52" y="310"/>
                      <a:pt x="52" y="308"/>
                    </a:cubicBezTo>
                    <a:moveTo>
                      <a:pt x="1" y="157"/>
                    </a:moveTo>
                    <a:cubicBezTo>
                      <a:pt x="1" y="159"/>
                      <a:pt x="1" y="160"/>
                      <a:pt x="2" y="162"/>
                    </a:cubicBezTo>
                    <a:cubicBezTo>
                      <a:pt x="3" y="167"/>
                      <a:pt x="4" y="173"/>
                      <a:pt x="5" y="178"/>
                    </a:cubicBezTo>
                    <a:cubicBezTo>
                      <a:pt x="6" y="181"/>
                      <a:pt x="7" y="183"/>
                      <a:pt x="7" y="186"/>
                    </a:cubicBezTo>
                    <a:cubicBezTo>
                      <a:pt x="5" y="176"/>
                      <a:pt x="3" y="167"/>
                      <a:pt x="1" y="157"/>
                    </a:cubicBezTo>
                    <a:moveTo>
                      <a:pt x="0" y="103"/>
                    </a:moveTo>
                    <a:cubicBezTo>
                      <a:pt x="0" y="103"/>
                      <a:pt x="0" y="103"/>
                      <a:pt x="0" y="104"/>
                    </a:cubicBezTo>
                    <a:cubicBezTo>
                      <a:pt x="0" y="103"/>
                      <a:pt x="0" y="103"/>
                      <a:pt x="0" y="103"/>
                    </a:cubicBezTo>
                    <a:moveTo>
                      <a:pt x="6" y="79"/>
                    </a:moveTo>
                    <a:cubicBezTo>
                      <a:pt x="6" y="80"/>
                      <a:pt x="5" y="81"/>
                      <a:pt x="5" y="81"/>
                    </a:cubicBezTo>
                    <a:cubicBezTo>
                      <a:pt x="3" y="89"/>
                      <a:pt x="1" y="96"/>
                      <a:pt x="0" y="103"/>
                    </a:cubicBezTo>
                    <a:cubicBezTo>
                      <a:pt x="1" y="95"/>
                      <a:pt x="3" y="87"/>
                      <a:pt x="6" y="79"/>
                    </a:cubicBezTo>
                    <a:moveTo>
                      <a:pt x="42" y="11"/>
                    </a:moveTo>
                    <a:cubicBezTo>
                      <a:pt x="42" y="11"/>
                      <a:pt x="42" y="11"/>
                      <a:pt x="42" y="11"/>
                    </a:cubicBezTo>
                    <a:cubicBezTo>
                      <a:pt x="39" y="15"/>
                      <a:pt x="37" y="18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4" y="22"/>
                      <a:pt x="34" y="22"/>
                      <a:pt x="34" y="23"/>
                    </a:cubicBezTo>
                    <a:cubicBezTo>
                      <a:pt x="34" y="22"/>
                      <a:pt x="34" y="22"/>
                      <a:pt x="35" y="21"/>
                    </a:cubicBezTo>
                    <a:cubicBezTo>
                      <a:pt x="37" y="18"/>
                      <a:pt x="39" y="15"/>
                      <a:pt x="42" y="11"/>
                    </a:cubicBezTo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47" y="3"/>
                      <a:pt x="45" y="5"/>
                      <a:pt x="44" y="8"/>
                    </a:cubicBezTo>
                    <a:cubicBezTo>
                      <a:pt x="43" y="9"/>
                      <a:pt x="43" y="10"/>
                      <a:pt x="42" y="11"/>
                    </a:cubicBezTo>
                    <a:cubicBezTo>
                      <a:pt x="44" y="7"/>
                      <a:pt x="46" y="4"/>
                      <a:pt x="49" y="0"/>
                    </a:cubicBezTo>
                  </a:path>
                </a:pathLst>
              </a:custGeom>
              <a:solidFill>
                <a:srgbClr val="EBC7C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p40"/>
              <p:cNvSpPr/>
              <p:nvPr/>
            </p:nvSpPr>
            <p:spPr>
              <a:xfrm>
                <a:off x="4671392" y="1827685"/>
                <a:ext cx="386881" cy="1409553"/>
              </a:xfrm>
              <a:custGeom>
                <a:rect b="b" l="l" r="r" t="t"/>
                <a:pathLst>
                  <a:path extrusionOk="0" h="1207" w="332">
                    <a:moveTo>
                      <a:pt x="51" y="0"/>
                    </a:moveTo>
                    <a:cubicBezTo>
                      <a:pt x="51" y="1"/>
                      <a:pt x="51" y="1"/>
                      <a:pt x="51" y="1"/>
                    </a:cubicBezTo>
                    <a:cubicBezTo>
                      <a:pt x="48" y="5"/>
                      <a:pt x="46" y="8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1" y="16"/>
                      <a:pt x="39" y="19"/>
                      <a:pt x="37" y="22"/>
                    </a:cubicBezTo>
                    <a:cubicBezTo>
                      <a:pt x="36" y="23"/>
                      <a:pt x="36" y="23"/>
                      <a:pt x="36" y="24"/>
                    </a:cubicBezTo>
                    <a:cubicBezTo>
                      <a:pt x="33" y="27"/>
                      <a:pt x="31" y="31"/>
                      <a:pt x="29" y="35"/>
                    </a:cubicBezTo>
                    <a:cubicBezTo>
                      <a:pt x="22" y="45"/>
                      <a:pt x="17" y="56"/>
                      <a:pt x="13" y="66"/>
                    </a:cubicBezTo>
                    <a:cubicBezTo>
                      <a:pt x="11" y="71"/>
                      <a:pt x="9" y="75"/>
                      <a:pt x="8" y="80"/>
                    </a:cubicBezTo>
                    <a:cubicBezTo>
                      <a:pt x="5" y="88"/>
                      <a:pt x="3" y="96"/>
                      <a:pt x="2" y="104"/>
                    </a:cubicBezTo>
                    <a:cubicBezTo>
                      <a:pt x="2" y="104"/>
                      <a:pt x="2" y="104"/>
                      <a:pt x="2" y="104"/>
                    </a:cubicBezTo>
                    <a:cubicBezTo>
                      <a:pt x="2" y="104"/>
                      <a:pt x="2" y="104"/>
                      <a:pt x="2" y="105"/>
                    </a:cubicBezTo>
                    <a:cubicBezTo>
                      <a:pt x="2" y="105"/>
                      <a:pt x="2" y="106"/>
                      <a:pt x="2" y="106"/>
                    </a:cubicBezTo>
                    <a:cubicBezTo>
                      <a:pt x="1" y="114"/>
                      <a:pt x="0" y="122"/>
                      <a:pt x="0" y="130"/>
                    </a:cubicBezTo>
                    <a:cubicBezTo>
                      <a:pt x="1" y="139"/>
                      <a:pt x="1" y="149"/>
                      <a:pt x="3" y="158"/>
                    </a:cubicBezTo>
                    <a:cubicBezTo>
                      <a:pt x="5" y="168"/>
                      <a:pt x="7" y="177"/>
                      <a:pt x="9" y="187"/>
                    </a:cubicBezTo>
                    <a:cubicBezTo>
                      <a:pt x="10" y="190"/>
                      <a:pt x="11" y="193"/>
                      <a:pt x="12" y="197"/>
                    </a:cubicBezTo>
                    <a:cubicBezTo>
                      <a:pt x="14" y="203"/>
                      <a:pt x="16" y="209"/>
                      <a:pt x="18" y="215"/>
                    </a:cubicBezTo>
                    <a:cubicBezTo>
                      <a:pt x="27" y="242"/>
                      <a:pt x="40" y="273"/>
                      <a:pt x="54" y="309"/>
                    </a:cubicBezTo>
                    <a:cubicBezTo>
                      <a:pt x="54" y="309"/>
                      <a:pt x="54" y="309"/>
                      <a:pt x="54" y="309"/>
                    </a:cubicBezTo>
                    <a:cubicBezTo>
                      <a:pt x="54" y="311"/>
                      <a:pt x="55" y="313"/>
                      <a:pt x="56" y="315"/>
                    </a:cubicBezTo>
                    <a:cubicBezTo>
                      <a:pt x="57" y="317"/>
                      <a:pt x="58" y="319"/>
                      <a:pt x="58" y="321"/>
                    </a:cubicBezTo>
                    <a:cubicBezTo>
                      <a:pt x="59" y="323"/>
                      <a:pt x="60" y="325"/>
                      <a:pt x="60" y="326"/>
                    </a:cubicBezTo>
                    <a:cubicBezTo>
                      <a:pt x="111" y="458"/>
                      <a:pt x="206" y="706"/>
                      <a:pt x="174" y="874"/>
                    </a:cubicBezTo>
                    <a:cubicBezTo>
                      <a:pt x="174" y="874"/>
                      <a:pt x="174" y="874"/>
                      <a:pt x="174" y="874"/>
                    </a:cubicBezTo>
                    <a:cubicBezTo>
                      <a:pt x="174" y="875"/>
                      <a:pt x="174" y="875"/>
                      <a:pt x="174" y="875"/>
                    </a:cubicBezTo>
                    <a:cubicBezTo>
                      <a:pt x="174" y="875"/>
                      <a:pt x="174" y="875"/>
                      <a:pt x="174" y="875"/>
                    </a:cubicBezTo>
                    <a:cubicBezTo>
                      <a:pt x="174" y="876"/>
                      <a:pt x="174" y="876"/>
                      <a:pt x="174" y="876"/>
                    </a:cubicBezTo>
                    <a:cubicBezTo>
                      <a:pt x="174" y="876"/>
                      <a:pt x="174" y="876"/>
                      <a:pt x="174" y="876"/>
                    </a:cubicBezTo>
                    <a:cubicBezTo>
                      <a:pt x="174" y="877"/>
                      <a:pt x="174" y="877"/>
                      <a:pt x="174" y="877"/>
                    </a:cubicBezTo>
                    <a:cubicBezTo>
                      <a:pt x="173" y="877"/>
                      <a:pt x="173" y="878"/>
                      <a:pt x="173" y="878"/>
                    </a:cubicBezTo>
                    <a:cubicBezTo>
                      <a:pt x="173" y="878"/>
                      <a:pt x="173" y="878"/>
                      <a:pt x="173" y="878"/>
                    </a:cubicBezTo>
                    <a:cubicBezTo>
                      <a:pt x="162" y="934"/>
                      <a:pt x="144" y="1060"/>
                      <a:pt x="125" y="1207"/>
                    </a:cubicBezTo>
                    <a:cubicBezTo>
                      <a:pt x="170" y="1198"/>
                      <a:pt x="226" y="1189"/>
                      <a:pt x="289" y="1183"/>
                    </a:cubicBezTo>
                    <a:cubicBezTo>
                      <a:pt x="315" y="997"/>
                      <a:pt x="329" y="827"/>
                      <a:pt x="332" y="725"/>
                    </a:cubicBezTo>
                    <a:cubicBezTo>
                      <a:pt x="282" y="635"/>
                      <a:pt x="254" y="501"/>
                      <a:pt x="264" y="370"/>
                    </a:cubicBezTo>
                    <a:cubicBezTo>
                      <a:pt x="222" y="276"/>
                      <a:pt x="164" y="204"/>
                      <a:pt x="110" y="179"/>
                    </a:cubicBezTo>
                    <a:cubicBezTo>
                      <a:pt x="7" y="133"/>
                      <a:pt x="51" y="0"/>
                      <a:pt x="51" y="0"/>
                    </a:cubicBezTo>
                  </a:path>
                </a:pathLst>
              </a:custGeom>
              <a:solidFill>
                <a:srgbClr val="77473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0" name="Google Shape;2450;p40"/>
              <p:cNvSpPr/>
              <p:nvPr/>
            </p:nvSpPr>
            <p:spPr>
              <a:xfrm>
                <a:off x="4967641" y="2259209"/>
                <a:ext cx="91986" cy="415291"/>
              </a:xfrm>
              <a:custGeom>
                <a:rect b="b" l="l" r="r" t="t"/>
                <a:pathLst>
                  <a:path extrusionOk="0" h="355" w="79">
                    <a:moveTo>
                      <a:pt x="10" y="0"/>
                    </a:moveTo>
                    <a:cubicBezTo>
                      <a:pt x="0" y="131"/>
                      <a:pt x="28" y="265"/>
                      <a:pt x="78" y="355"/>
                    </a:cubicBezTo>
                    <a:cubicBezTo>
                      <a:pt x="79" y="327"/>
                      <a:pt x="79" y="304"/>
                      <a:pt x="78" y="287"/>
                    </a:cubicBezTo>
                    <a:cubicBezTo>
                      <a:pt x="74" y="184"/>
                      <a:pt x="48" y="83"/>
                      <a:pt x="10" y="0"/>
                    </a:cubicBezTo>
                  </a:path>
                </a:pathLst>
              </a:custGeom>
              <a:solidFill>
                <a:srgbClr val="77473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1" name="Google Shape;2451;p40"/>
              <p:cNvSpPr/>
              <p:nvPr/>
            </p:nvSpPr>
            <p:spPr>
              <a:xfrm>
                <a:off x="5042041" y="1857446"/>
                <a:ext cx="82517" cy="166387"/>
              </a:xfrm>
              <a:custGeom>
                <a:rect b="b" l="l" r="r" t="t"/>
                <a:pathLst>
                  <a:path extrusionOk="0" h="142" w="71">
                    <a:moveTo>
                      <a:pt x="71" y="0"/>
                    </a:moveTo>
                    <a:cubicBezTo>
                      <a:pt x="69" y="13"/>
                      <a:pt x="66" y="26"/>
                      <a:pt x="61" y="39"/>
                    </a:cubicBezTo>
                    <a:cubicBezTo>
                      <a:pt x="56" y="51"/>
                      <a:pt x="51" y="64"/>
                      <a:pt x="45" y="76"/>
                    </a:cubicBezTo>
                    <a:cubicBezTo>
                      <a:pt x="39" y="87"/>
                      <a:pt x="32" y="99"/>
                      <a:pt x="25" y="110"/>
                    </a:cubicBezTo>
                    <a:cubicBezTo>
                      <a:pt x="17" y="121"/>
                      <a:pt x="9" y="132"/>
                      <a:pt x="0" y="142"/>
                    </a:cubicBezTo>
                    <a:cubicBezTo>
                      <a:pt x="5" y="129"/>
                      <a:pt x="11" y="117"/>
                      <a:pt x="17" y="105"/>
                    </a:cubicBezTo>
                    <a:cubicBezTo>
                      <a:pt x="23" y="94"/>
                      <a:pt x="29" y="82"/>
                      <a:pt x="35" y="70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9" y="24"/>
                      <a:pt x="65" y="12"/>
                      <a:pt x="71" y="0"/>
                    </a:cubicBezTo>
                    <a:close/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2" name="Google Shape;2452;p40"/>
              <p:cNvSpPr/>
              <p:nvPr/>
            </p:nvSpPr>
            <p:spPr>
              <a:xfrm>
                <a:off x="5281475" y="1474621"/>
                <a:ext cx="102808" cy="85223"/>
              </a:xfrm>
              <a:custGeom>
                <a:rect b="b" l="l" r="r" t="t"/>
                <a:pathLst>
                  <a:path extrusionOk="0" h="73" w="88">
                    <a:moveTo>
                      <a:pt x="0" y="0"/>
                    </a:moveTo>
                    <a:cubicBezTo>
                      <a:pt x="7" y="23"/>
                      <a:pt x="43" y="57"/>
                      <a:pt x="74" y="73"/>
                    </a:cubicBezTo>
                    <a:cubicBezTo>
                      <a:pt x="78" y="62"/>
                      <a:pt x="83" y="51"/>
                      <a:pt x="88" y="41"/>
                    </a:cubicBezTo>
                    <a:cubicBezTo>
                      <a:pt x="54" y="20"/>
                      <a:pt x="0" y="0"/>
                      <a:pt x="0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3" name="Google Shape;2453;p40"/>
              <p:cNvSpPr/>
              <p:nvPr/>
            </p:nvSpPr>
            <p:spPr>
              <a:xfrm>
                <a:off x="5368049" y="1523320"/>
                <a:ext cx="54109" cy="44641"/>
              </a:xfrm>
              <a:custGeom>
                <a:rect b="b" l="l" r="r" t="t"/>
                <a:pathLst>
                  <a:path extrusionOk="0" h="39" w="47">
                    <a:moveTo>
                      <a:pt x="14" y="0"/>
                    </a:moveTo>
                    <a:cubicBezTo>
                      <a:pt x="9" y="10"/>
                      <a:pt x="4" y="21"/>
                      <a:pt x="0" y="32"/>
                    </a:cubicBezTo>
                    <a:cubicBezTo>
                      <a:pt x="9" y="36"/>
                      <a:pt x="18" y="39"/>
                      <a:pt x="26" y="39"/>
                    </a:cubicBezTo>
                    <a:cubicBezTo>
                      <a:pt x="31" y="39"/>
                      <a:pt x="36" y="37"/>
                      <a:pt x="39" y="33"/>
                    </a:cubicBezTo>
                    <a:cubicBezTo>
                      <a:pt x="47" y="24"/>
                      <a:pt x="34" y="12"/>
                      <a:pt x="14" y="0"/>
                    </a:cubicBezTo>
                  </a:path>
                </a:pathLst>
              </a:custGeom>
              <a:solidFill>
                <a:srgbClr val="38302C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4" name="Google Shape;2454;p40"/>
              <p:cNvSpPr/>
              <p:nvPr/>
            </p:nvSpPr>
            <p:spPr>
              <a:xfrm>
                <a:off x="5501969" y="2567634"/>
                <a:ext cx="51404" cy="194794"/>
              </a:xfrm>
              <a:custGeom>
                <a:rect b="b" l="l" r="r" t="t"/>
                <a:pathLst>
                  <a:path extrusionOk="0" h="167" w="44">
                    <a:moveTo>
                      <a:pt x="41" y="0"/>
                    </a:moveTo>
                    <a:cubicBezTo>
                      <a:pt x="44" y="14"/>
                      <a:pt x="44" y="29"/>
                      <a:pt x="43" y="44"/>
                    </a:cubicBezTo>
                    <a:cubicBezTo>
                      <a:pt x="42" y="58"/>
                      <a:pt x="40" y="73"/>
                      <a:pt x="37" y="88"/>
                    </a:cubicBezTo>
                    <a:cubicBezTo>
                      <a:pt x="34" y="102"/>
                      <a:pt x="29" y="116"/>
                      <a:pt x="23" y="130"/>
                    </a:cubicBezTo>
                    <a:cubicBezTo>
                      <a:pt x="17" y="143"/>
                      <a:pt x="9" y="156"/>
                      <a:pt x="0" y="167"/>
                    </a:cubicBezTo>
                    <a:cubicBezTo>
                      <a:pt x="5" y="153"/>
                      <a:pt x="10" y="140"/>
                      <a:pt x="15" y="126"/>
                    </a:cubicBezTo>
                    <a:cubicBezTo>
                      <a:pt x="19" y="113"/>
                      <a:pt x="23" y="99"/>
                      <a:pt x="26" y="85"/>
                    </a:cubicBezTo>
                    <a:cubicBezTo>
                      <a:pt x="29" y="71"/>
                      <a:pt x="32" y="57"/>
                      <a:pt x="34" y="43"/>
                    </a:cubicBezTo>
                    <a:cubicBezTo>
                      <a:pt x="37" y="28"/>
                      <a:pt x="39" y="14"/>
                      <a:pt x="41" y="0"/>
                    </a:cubicBezTo>
                    <a:close/>
                  </a:path>
                </a:pathLst>
              </a:custGeom>
              <a:solidFill>
                <a:srgbClr val="8D5B48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5" name="Google Shape;2455;p40"/>
              <p:cNvSpPr/>
              <p:nvPr/>
            </p:nvSpPr>
            <p:spPr>
              <a:xfrm>
                <a:off x="4530708" y="3135784"/>
                <a:ext cx="1132235" cy="1155239"/>
              </a:xfrm>
              <a:custGeom>
                <a:rect b="b" l="l" r="r" t="t"/>
                <a:pathLst>
                  <a:path extrusionOk="0" h="989" w="970">
                    <a:moveTo>
                      <a:pt x="183" y="100"/>
                    </a:moveTo>
                    <a:cubicBezTo>
                      <a:pt x="316" y="68"/>
                      <a:pt x="682" y="0"/>
                      <a:pt x="933" y="149"/>
                    </a:cubicBezTo>
                    <a:cubicBezTo>
                      <a:pt x="956" y="163"/>
                      <a:pt x="970" y="189"/>
                      <a:pt x="969" y="216"/>
                    </a:cubicBezTo>
                    <a:cubicBezTo>
                      <a:pt x="936" y="989"/>
                      <a:pt x="936" y="989"/>
                      <a:pt x="936" y="989"/>
                    </a:cubicBezTo>
                    <a:cubicBezTo>
                      <a:pt x="0" y="984"/>
                      <a:pt x="0" y="984"/>
                      <a:pt x="0" y="984"/>
                    </a:cubicBezTo>
                    <a:cubicBezTo>
                      <a:pt x="126" y="163"/>
                      <a:pt x="126" y="163"/>
                      <a:pt x="126" y="163"/>
                    </a:cubicBezTo>
                    <a:cubicBezTo>
                      <a:pt x="130" y="132"/>
                      <a:pt x="153" y="107"/>
                      <a:pt x="183" y="100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6" name="Google Shape;2456;p40"/>
              <p:cNvSpPr/>
              <p:nvPr/>
            </p:nvSpPr>
            <p:spPr>
              <a:xfrm>
                <a:off x="4649749" y="3135784"/>
                <a:ext cx="1013197" cy="504572"/>
              </a:xfrm>
              <a:custGeom>
                <a:rect b="b" l="l" r="r" t="t"/>
                <a:pathLst>
                  <a:path extrusionOk="0" h="432" w="868">
                    <a:moveTo>
                      <a:pt x="831" y="149"/>
                    </a:moveTo>
                    <a:cubicBezTo>
                      <a:pt x="580" y="0"/>
                      <a:pt x="214" y="68"/>
                      <a:pt x="81" y="100"/>
                    </a:cubicBezTo>
                    <a:cubicBezTo>
                      <a:pt x="51" y="107"/>
                      <a:pt x="28" y="132"/>
                      <a:pt x="24" y="163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148" y="319"/>
                      <a:pt x="639" y="242"/>
                      <a:pt x="858" y="432"/>
                    </a:cubicBezTo>
                    <a:cubicBezTo>
                      <a:pt x="867" y="216"/>
                      <a:pt x="867" y="216"/>
                      <a:pt x="867" y="216"/>
                    </a:cubicBezTo>
                    <a:cubicBezTo>
                      <a:pt x="868" y="189"/>
                      <a:pt x="854" y="163"/>
                      <a:pt x="831" y="149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7" name="Google Shape;2457;p40"/>
              <p:cNvSpPr/>
              <p:nvPr/>
            </p:nvSpPr>
            <p:spPr>
              <a:xfrm>
                <a:off x="5616952" y="330893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8" name="Google Shape;2458;p40"/>
              <p:cNvSpPr/>
              <p:nvPr/>
            </p:nvSpPr>
            <p:spPr>
              <a:xfrm>
                <a:off x="5616952" y="3308934"/>
                <a:ext cx="1200" cy="1200"/>
              </a:xfrm>
              <a:prstGeom prst="ellipse">
                <a:avLst/>
              </a:prstGeom>
              <a:solidFill>
                <a:srgbClr val="F6F2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9" name="Google Shape;2459;p40"/>
              <p:cNvSpPr/>
              <p:nvPr/>
            </p:nvSpPr>
            <p:spPr>
              <a:xfrm>
                <a:off x="5618304" y="3308934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0" name="Google Shape;2460;p40"/>
              <p:cNvSpPr/>
              <p:nvPr/>
            </p:nvSpPr>
            <p:spPr>
              <a:xfrm>
                <a:off x="5618304" y="3308934"/>
                <a:ext cx="1200" cy="1200"/>
              </a:xfrm>
              <a:prstGeom prst="ellipse">
                <a:avLst/>
              </a:prstGeom>
              <a:solidFill>
                <a:srgbClr val="F6F2E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1" name="Google Shape;2461;p40"/>
              <p:cNvSpPr/>
              <p:nvPr/>
            </p:nvSpPr>
            <p:spPr>
              <a:xfrm>
                <a:off x="5282827" y="4288317"/>
                <a:ext cx="340888" cy="2705"/>
              </a:xfrm>
              <a:custGeom>
                <a:rect b="b" l="l" r="r" t="t"/>
                <a:pathLst>
                  <a:path extrusionOk="0" h="2" w="252">
                    <a:moveTo>
                      <a:pt x="0" y="0"/>
                    </a:moveTo>
                    <a:lnTo>
                      <a:pt x="0" y="0"/>
                    </a:lnTo>
                    <a:lnTo>
                      <a:pt x="25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2" name="Google Shape;2462;p40"/>
              <p:cNvSpPr/>
              <p:nvPr/>
            </p:nvSpPr>
            <p:spPr>
              <a:xfrm>
                <a:off x="5282827" y="4288317"/>
                <a:ext cx="340888" cy="2705"/>
              </a:xfrm>
              <a:custGeom>
                <a:rect b="b" l="l" r="r" t="t"/>
                <a:pathLst>
                  <a:path extrusionOk="0" h="2" w="252">
                    <a:moveTo>
                      <a:pt x="0" y="0"/>
                    </a:moveTo>
                    <a:lnTo>
                      <a:pt x="0" y="0"/>
                    </a:lnTo>
                    <a:lnTo>
                      <a:pt x="252" y="2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3" name="Google Shape;2463;p40"/>
              <p:cNvSpPr/>
              <p:nvPr/>
            </p:nvSpPr>
            <p:spPr>
              <a:xfrm>
                <a:off x="5282827" y="3533489"/>
                <a:ext cx="367943" cy="757534"/>
              </a:xfrm>
              <a:custGeom>
                <a:rect b="b" l="l" r="r" t="t"/>
                <a:pathLst>
                  <a:path extrusionOk="0" h="649" w="316">
                    <a:moveTo>
                      <a:pt x="133" y="0"/>
                    </a:moveTo>
                    <a:cubicBezTo>
                      <a:pt x="96" y="211"/>
                      <a:pt x="41" y="491"/>
                      <a:pt x="0" y="647"/>
                    </a:cubicBezTo>
                    <a:cubicBezTo>
                      <a:pt x="292" y="649"/>
                      <a:pt x="292" y="649"/>
                      <a:pt x="292" y="649"/>
                    </a:cubicBezTo>
                    <a:cubicBezTo>
                      <a:pt x="316" y="91"/>
                      <a:pt x="316" y="91"/>
                      <a:pt x="316" y="91"/>
                    </a:cubicBezTo>
                    <a:cubicBezTo>
                      <a:pt x="266" y="48"/>
                      <a:pt x="203" y="19"/>
                      <a:pt x="133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4" name="Google Shape;2464;p40"/>
              <p:cNvSpPr/>
              <p:nvPr/>
            </p:nvSpPr>
            <p:spPr>
              <a:xfrm>
                <a:off x="5438391" y="3248061"/>
                <a:ext cx="223201" cy="390942"/>
              </a:xfrm>
              <a:custGeom>
                <a:rect b="b" l="l" r="r" t="t"/>
                <a:pathLst>
                  <a:path extrusionOk="0" h="335" w="192">
                    <a:moveTo>
                      <a:pt x="38" y="0"/>
                    </a:moveTo>
                    <a:cubicBezTo>
                      <a:pt x="33" y="47"/>
                      <a:pt x="19" y="137"/>
                      <a:pt x="0" y="244"/>
                    </a:cubicBezTo>
                    <a:cubicBezTo>
                      <a:pt x="70" y="263"/>
                      <a:pt x="133" y="292"/>
                      <a:pt x="183" y="335"/>
                    </a:cubicBezTo>
                    <a:cubicBezTo>
                      <a:pt x="192" y="120"/>
                      <a:pt x="192" y="120"/>
                      <a:pt x="192" y="120"/>
                    </a:cubicBezTo>
                    <a:cubicBezTo>
                      <a:pt x="192" y="119"/>
                      <a:pt x="192" y="118"/>
                      <a:pt x="192" y="117"/>
                    </a:cubicBezTo>
                    <a:cubicBezTo>
                      <a:pt x="192" y="91"/>
                      <a:pt x="178" y="66"/>
                      <a:pt x="156" y="53"/>
                    </a:cubicBezTo>
                    <a:cubicBezTo>
                      <a:pt x="156" y="53"/>
                      <a:pt x="156" y="53"/>
                      <a:pt x="156" y="53"/>
                    </a:cubicBezTo>
                    <a:cubicBezTo>
                      <a:pt x="155" y="53"/>
                      <a:pt x="155" y="53"/>
                      <a:pt x="155" y="52"/>
                    </a:cubicBezTo>
                    <a:cubicBezTo>
                      <a:pt x="155" y="52"/>
                      <a:pt x="155" y="52"/>
                      <a:pt x="155" y="52"/>
                    </a:cubicBezTo>
                    <a:cubicBezTo>
                      <a:pt x="154" y="52"/>
                      <a:pt x="154" y="52"/>
                      <a:pt x="154" y="52"/>
                    </a:cubicBezTo>
                    <a:cubicBezTo>
                      <a:pt x="154" y="52"/>
                      <a:pt x="154" y="52"/>
                      <a:pt x="154" y="52"/>
                    </a:cubicBezTo>
                    <a:cubicBezTo>
                      <a:pt x="117" y="30"/>
                      <a:pt x="78" y="13"/>
                      <a:pt x="38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5" name="Google Shape;2465;p40"/>
              <p:cNvSpPr/>
              <p:nvPr/>
            </p:nvSpPr>
            <p:spPr>
              <a:xfrm>
                <a:off x="4530708" y="3252119"/>
                <a:ext cx="219143" cy="1032140"/>
              </a:xfrm>
              <a:custGeom>
                <a:rect b="b" l="l" r="r" t="t"/>
                <a:pathLst>
                  <a:path extrusionOk="0" h="885" w="188">
                    <a:moveTo>
                      <a:pt x="106" y="195"/>
                    </a:moveTo>
                    <a:cubicBezTo>
                      <a:pt x="0" y="885"/>
                      <a:pt x="0" y="885"/>
                      <a:pt x="0" y="885"/>
                    </a:cubicBezTo>
                    <a:cubicBezTo>
                      <a:pt x="106" y="195"/>
                      <a:pt x="106" y="195"/>
                      <a:pt x="106" y="195"/>
                    </a:cubicBezTo>
                    <a:cubicBezTo>
                      <a:pt x="106" y="195"/>
                      <a:pt x="106" y="195"/>
                      <a:pt x="106" y="195"/>
                    </a:cubicBezTo>
                    <a:moveTo>
                      <a:pt x="187" y="0"/>
                    </a:moveTo>
                    <a:cubicBezTo>
                      <a:pt x="186" y="0"/>
                      <a:pt x="185" y="1"/>
                      <a:pt x="183" y="1"/>
                    </a:cubicBezTo>
                    <a:cubicBezTo>
                      <a:pt x="161" y="6"/>
                      <a:pt x="142" y="22"/>
                      <a:pt x="133" y="42"/>
                    </a:cubicBezTo>
                    <a:cubicBezTo>
                      <a:pt x="133" y="42"/>
                      <a:pt x="133" y="42"/>
                      <a:pt x="133" y="42"/>
                    </a:cubicBezTo>
                    <a:cubicBezTo>
                      <a:pt x="142" y="22"/>
                      <a:pt x="161" y="6"/>
                      <a:pt x="183" y="1"/>
                    </a:cubicBezTo>
                    <a:cubicBezTo>
                      <a:pt x="184" y="1"/>
                      <a:pt x="184" y="1"/>
                      <a:pt x="184" y="1"/>
                    </a:cubicBezTo>
                    <a:cubicBezTo>
                      <a:pt x="184" y="1"/>
                      <a:pt x="185" y="1"/>
                      <a:pt x="185" y="1"/>
                    </a:cubicBezTo>
                    <a:cubicBezTo>
                      <a:pt x="185" y="0"/>
                      <a:pt x="186" y="0"/>
                      <a:pt x="186" y="0"/>
                    </a:cubicBezTo>
                    <a:cubicBezTo>
                      <a:pt x="186" y="0"/>
                      <a:pt x="187" y="0"/>
                      <a:pt x="187" y="0"/>
                    </a:cubicBezTo>
                    <a:cubicBezTo>
                      <a:pt x="187" y="0"/>
                      <a:pt x="187" y="0"/>
                      <a:pt x="187" y="0"/>
                    </a:cubicBezTo>
                    <a:moveTo>
                      <a:pt x="187" y="0"/>
                    </a:moveTo>
                    <a:cubicBezTo>
                      <a:pt x="187" y="0"/>
                      <a:pt x="187" y="0"/>
                      <a:pt x="187" y="0"/>
                    </a:cubicBezTo>
                    <a:cubicBezTo>
                      <a:pt x="187" y="0"/>
                      <a:pt x="187" y="0"/>
                      <a:pt x="187" y="0"/>
                    </a:cubicBezTo>
                    <a:moveTo>
                      <a:pt x="188" y="0"/>
                    </a:move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0"/>
                      <a:pt x="188" y="0"/>
                      <a:pt x="188" y="0"/>
                    </a:cubicBezTo>
                  </a:path>
                </a:pathLst>
              </a:custGeom>
              <a:solidFill>
                <a:srgbClr val="EBE6D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6" name="Google Shape;2466;p40"/>
              <p:cNvSpPr/>
              <p:nvPr/>
            </p:nvSpPr>
            <p:spPr>
              <a:xfrm>
                <a:off x="4655160" y="3300818"/>
                <a:ext cx="31113" cy="178561"/>
              </a:xfrm>
              <a:custGeom>
                <a:rect b="b" l="l" r="r" t="t"/>
                <a:pathLst>
                  <a:path extrusionOk="0" h="153" w="27">
                    <a:moveTo>
                      <a:pt x="27" y="0"/>
                    </a:moveTo>
                    <a:cubicBezTo>
                      <a:pt x="24" y="7"/>
                      <a:pt x="21" y="15"/>
                      <a:pt x="20" y="22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0" y="153"/>
                      <a:pt x="0" y="153"/>
                      <a:pt x="0" y="153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1" y="15"/>
                      <a:pt x="24" y="7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</a:path>
                </a:pathLst>
              </a:custGeom>
              <a:solidFill>
                <a:srgbClr val="D74D2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7" name="Google Shape;2467;p40"/>
              <p:cNvSpPr/>
              <p:nvPr/>
            </p:nvSpPr>
            <p:spPr>
              <a:xfrm>
                <a:off x="4530708" y="3252119"/>
                <a:ext cx="361180" cy="1033492"/>
              </a:xfrm>
              <a:custGeom>
                <a:rect b="b" l="l" r="r" t="t"/>
                <a:pathLst>
                  <a:path extrusionOk="0" h="886" w="309">
                    <a:moveTo>
                      <a:pt x="126" y="64"/>
                    </a:moveTo>
                    <a:cubicBezTo>
                      <a:pt x="106" y="195"/>
                      <a:pt x="106" y="195"/>
                      <a:pt x="106" y="195"/>
                    </a:cubicBezTo>
                    <a:cubicBezTo>
                      <a:pt x="0" y="885"/>
                      <a:pt x="0" y="885"/>
                      <a:pt x="0" y="885"/>
                    </a:cubicBezTo>
                    <a:cubicBezTo>
                      <a:pt x="232" y="886"/>
                      <a:pt x="232" y="886"/>
                      <a:pt x="232" y="886"/>
                    </a:cubicBezTo>
                    <a:cubicBezTo>
                      <a:pt x="309" y="219"/>
                      <a:pt x="309" y="219"/>
                      <a:pt x="309" y="219"/>
                    </a:cubicBezTo>
                    <a:cubicBezTo>
                      <a:pt x="220" y="228"/>
                      <a:pt x="146" y="241"/>
                      <a:pt x="102" y="249"/>
                    </a:cubicBezTo>
                    <a:cubicBezTo>
                      <a:pt x="126" y="64"/>
                      <a:pt x="126" y="64"/>
                      <a:pt x="126" y="64"/>
                    </a:cubicBezTo>
                    <a:moveTo>
                      <a:pt x="185" y="1"/>
                    </a:moveTo>
                    <a:cubicBezTo>
                      <a:pt x="185" y="1"/>
                      <a:pt x="184" y="1"/>
                      <a:pt x="184" y="1"/>
                    </a:cubicBezTo>
                    <a:cubicBezTo>
                      <a:pt x="184" y="1"/>
                      <a:pt x="185" y="1"/>
                      <a:pt x="185" y="1"/>
                    </a:cubicBezTo>
                    <a:moveTo>
                      <a:pt x="187" y="0"/>
                    </a:moveTo>
                    <a:cubicBezTo>
                      <a:pt x="187" y="0"/>
                      <a:pt x="186" y="0"/>
                      <a:pt x="186" y="0"/>
                    </a:cubicBezTo>
                    <a:cubicBezTo>
                      <a:pt x="186" y="0"/>
                      <a:pt x="187" y="0"/>
                      <a:pt x="187" y="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8" name="Google Shape;2468;p40"/>
              <p:cNvSpPr/>
              <p:nvPr/>
            </p:nvSpPr>
            <p:spPr>
              <a:xfrm>
                <a:off x="4649749" y="3219654"/>
                <a:ext cx="274605" cy="323305"/>
              </a:xfrm>
              <a:custGeom>
                <a:rect b="b" l="l" r="r" t="t"/>
                <a:pathLst>
                  <a:path extrusionOk="0" h="277" w="235">
                    <a:moveTo>
                      <a:pt x="235" y="0"/>
                    </a:moveTo>
                    <a:cubicBezTo>
                      <a:pt x="174" y="8"/>
                      <a:pt x="122" y="19"/>
                      <a:pt x="86" y="28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8"/>
                      <a:pt x="86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5" y="28"/>
                      <a:pt x="84" y="28"/>
                      <a:pt x="84" y="28"/>
                    </a:cubicBezTo>
                    <a:cubicBezTo>
                      <a:pt x="84" y="28"/>
                      <a:pt x="83" y="28"/>
                      <a:pt x="83" y="29"/>
                    </a:cubicBezTo>
                    <a:cubicBezTo>
                      <a:pt x="83" y="29"/>
                      <a:pt x="82" y="29"/>
                      <a:pt x="82" y="29"/>
                    </a:cubicBezTo>
                    <a:cubicBezTo>
                      <a:pt x="82" y="29"/>
                      <a:pt x="82" y="29"/>
                      <a:pt x="81" y="29"/>
                    </a:cubicBezTo>
                    <a:cubicBezTo>
                      <a:pt x="59" y="34"/>
                      <a:pt x="40" y="50"/>
                      <a:pt x="31" y="70"/>
                    </a:cubicBezTo>
                    <a:cubicBezTo>
                      <a:pt x="28" y="77"/>
                      <a:pt x="25" y="85"/>
                      <a:pt x="24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44" y="269"/>
                      <a:pt x="118" y="256"/>
                      <a:pt x="207" y="247"/>
                    </a:cubicBezTo>
                    <a:cubicBezTo>
                      <a:pt x="235" y="0"/>
                      <a:pt x="235" y="0"/>
                      <a:pt x="235" y="0"/>
                    </a:cubicBezTo>
                  </a:path>
                </a:pathLst>
              </a:custGeom>
              <a:solidFill>
                <a:srgbClr val="947E77">
                  <a:alpha val="3671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28"/>
          <p:cNvSpPr/>
          <p:nvPr/>
        </p:nvSpPr>
        <p:spPr>
          <a:xfrm>
            <a:off x="7927000" y="76200"/>
            <a:ext cx="1531800" cy="2712300"/>
          </a:xfrm>
          <a:prstGeom prst="rect">
            <a:avLst/>
          </a:prstGeom>
          <a:solidFill>
            <a:srgbClr val="FFF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128" name="Google Shape;2128;p28"/>
          <p:cNvSpPr txBox="1"/>
          <p:nvPr/>
        </p:nvSpPr>
        <p:spPr>
          <a:xfrm>
            <a:off x="432950" y="803475"/>
            <a:ext cx="787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today's rapidly urbanizing world, environmental and quality of life issues are becoming increasingly pressing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9" name="Google Shape;2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550" y="1404075"/>
            <a:ext cx="2004350" cy="150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28"/>
          <p:cNvSpPr/>
          <p:nvPr/>
        </p:nvSpPr>
        <p:spPr>
          <a:xfrm>
            <a:off x="1084775" y="1400700"/>
            <a:ext cx="2004300" cy="150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131" name="Google Shape;2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5800" y="1400700"/>
            <a:ext cx="2672531" cy="15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28"/>
          <p:cNvSpPr/>
          <p:nvPr/>
        </p:nvSpPr>
        <p:spPr>
          <a:xfrm>
            <a:off x="3385800" y="1400700"/>
            <a:ext cx="2672400" cy="150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pic>
        <p:nvPicPr>
          <p:cNvPr id="2133" name="Google Shape;21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3727" y="1393213"/>
            <a:ext cx="2004300" cy="1518271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28"/>
          <p:cNvSpPr txBox="1"/>
          <p:nvPr/>
        </p:nvSpPr>
        <p:spPr>
          <a:xfrm>
            <a:off x="1166612" y="3870813"/>
            <a:ext cx="227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Cigarette butts are a major environmental pollutant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5" name="Google Shape;2135;p28"/>
          <p:cNvSpPr txBox="1"/>
          <p:nvPr/>
        </p:nvSpPr>
        <p:spPr>
          <a:xfrm>
            <a:off x="3471211" y="3870825"/>
            <a:ext cx="2501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Urban noise pollution is also a growing concern, affecting the quality of life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36" name="Google Shape;2136;p28"/>
          <p:cNvCxnSpPr/>
          <p:nvPr/>
        </p:nvCxnSpPr>
        <p:spPr>
          <a:xfrm>
            <a:off x="2086927" y="3131920"/>
            <a:ext cx="0" cy="510300"/>
          </a:xfrm>
          <a:prstGeom prst="straightConnector1">
            <a:avLst/>
          </a:prstGeom>
          <a:noFill/>
          <a:ln cap="flat" cmpd="sng" w="25400">
            <a:solidFill>
              <a:srgbClr val="0D366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137" name="Google Shape;2137;p28"/>
          <p:cNvCxnSpPr/>
          <p:nvPr/>
        </p:nvCxnSpPr>
        <p:spPr>
          <a:xfrm>
            <a:off x="4722052" y="3132257"/>
            <a:ext cx="0" cy="510300"/>
          </a:xfrm>
          <a:prstGeom prst="straightConnector1">
            <a:avLst/>
          </a:prstGeom>
          <a:noFill/>
          <a:ln cap="flat" cmpd="sng" w="25400">
            <a:solidFill>
              <a:srgbClr val="0D366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138" name="Google Shape;2138;p28"/>
          <p:cNvCxnSpPr/>
          <p:nvPr/>
        </p:nvCxnSpPr>
        <p:spPr>
          <a:xfrm>
            <a:off x="7255877" y="3100420"/>
            <a:ext cx="0" cy="510300"/>
          </a:xfrm>
          <a:prstGeom prst="straightConnector1">
            <a:avLst/>
          </a:prstGeom>
          <a:noFill/>
          <a:ln cap="flat" cmpd="sng" w="25400">
            <a:solidFill>
              <a:srgbClr val="0D366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139" name="Google Shape;2139;p28"/>
          <p:cNvSpPr txBox="1"/>
          <p:nvPr/>
        </p:nvSpPr>
        <p:spPr>
          <a:xfrm>
            <a:off x="6253725" y="3870825"/>
            <a:ext cx="23385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Traditional recycling methods for cigarette butts are inadequate and not widely implemented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0" name="Google Shape;2140;p28"/>
          <p:cNvSpPr txBox="1"/>
          <p:nvPr/>
        </p:nvSpPr>
        <p:spPr>
          <a:xfrm>
            <a:off x="308150" y="241500"/>
            <a:ext cx="3991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Problem statement</a:t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141" name="Google Shape;2141;p28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6" name="Google Shape;2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525" y="1007600"/>
            <a:ext cx="757900" cy="75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7" name="Google Shape;2147;p29"/>
          <p:cNvSpPr txBox="1"/>
          <p:nvPr/>
        </p:nvSpPr>
        <p:spPr>
          <a:xfrm>
            <a:off x="1649677" y="1804859"/>
            <a:ext cx="1216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Solution</a:t>
            </a:r>
            <a:endParaRPr b="1" sz="1000">
              <a:solidFill>
                <a:srgbClr val="000000"/>
              </a:solidFill>
            </a:endParaRPr>
          </a:p>
        </p:txBody>
      </p:sp>
      <p:sp>
        <p:nvSpPr>
          <p:cNvPr id="2148" name="Google Shape;2148;p29"/>
          <p:cNvSpPr txBox="1"/>
          <p:nvPr/>
        </p:nvSpPr>
        <p:spPr>
          <a:xfrm>
            <a:off x="2479650" y="1353950"/>
            <a:ext cx="488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recycle cigarette butts into composite materials for noise-isolating doors featuring smart technology (face ID locks, mobile app connectivity).</a:t>
            </a:r>
            <a:endParaRPr sz="1000"/>
          </a:p>
        </p:txBody>
      </p:sp>
      <p:sp>
        <p:nvSpPr>
          <p:cNvPr id="2149" name="Google Shape;2149;p29"/>
          <p:cNvSpPr txBox="1"/>
          <p:nvPr/>
        </p:nvSpPr>
        <p:spPr>
          <a:xfrm>
            <a:off x="2608450" y="2421013"/>
            <a:ext cx="4429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recycle cigarette butts into composite materials for noise-isolating doors featuring smart technology (face ID locks, mobile app connectivity).</a:t>
            </a:r>
            <a:endParaRPr sz="1000"/>
          </a:p>
        </p:txBody>
      </p:sp>
      <p:sp>
        <p:nvSpPr>
          <p:cNvPr id="2150" name="Google Shape;2150;p29"/>
          <p:cNvSpPr txBox="1"/>
          <p:nvPr/>
        </p:nvSpPr>
        <p:spPr>
          <a:xfrm>
            <a:off x="2561200" y="3810000"/>
            <a:ext cx="4266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Create sustainable, innovative solutions to improve urban living and promote environmental conservation</a:t>
            </a:r>
            <a:endParaRPr sz="1000"/>
          </a:p>
        </p:txBody>
      </p:sp>
      <p:pic>
        <p:nvPicPr>
          <p:cNvPr id="2151" name="Google Shape;21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1525" y="3493276"/>
            <a:ext cx="828774" cy="8287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29"/>
          <p:cNvSpPr txBox="1"/>
          <p:nvPr/>
        </p:nvSpPr>
        <p:spPr>
          <a:xfrm>
            <a:off x="1611527" y="4271309"/>
            <a:ext cx="1216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Mission</a:t>
            </a:r>
            <a:endParaRPr b="1" sz="1000">
              <a:solidFill>
                <a:srgbClr val="000000"/>
              </a:solidFill>
            </a:endParaRPr>
          </a:p>
        </p:txBody>
      </p:sp>
      <p:pic>
        <p:nvPicPr>
          <p:cNvPr id="2153" name="Google Shape;21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1300" y="2212875"/>
            <a:ext cx="868125" cy="8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29"/>
          <p:cNvSpPr txBox="1"/>
          <p:nvPr/>
        </p:nvSpPr>
        <p:spPr>
          <a:xfrm>
            <a:off x="1369700" y="3081000"/>
            <a:ext cx="1659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Value proposition</a:t>
            </a:r>
            <a:endParaRPr b="1" sz="1000">
              <a:solidFill>
                <a:srgbClr val="000000"/>
              </a:solidFill>
            </a:endParaRPr>
          </a:p>
        </p:txBody>
      </p:sp>
      <p:sp>
        <p:nvSpPr>
          <p:cNvPr id="2155" name="Google Shape;2155;p29"/>
          <p:cNvSpPr txBox="1"/>
          <p:nvPr/>
        </p:nvSpPr>
        <p:spPr>
          <a:xfrm>
            <a:off x="308150" y="241500"/>
            <a:ext cx="3991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Proposed Solution</a:t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156" name="Google Shape;2156;p29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30"/>
          <p:cNvSpPr txBox="1"/>
          <p:nvPr/>
        </p:nvSpPr>
        <p:spPr>
          <a:xfrm>
            <a:off x="434100" y="288725"/>
            <a:ext cx="3991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Butts to doors</a:t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162" name="Google Shape;2162;p30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3" name="Google Shape;2163;p30"/>
          <p:cNvPicPr preferRelativeResize="0"/>
          <p:nvPr/>
        </p:nvPicPr>
        <p:blipFill rotWithShape="1">
          <a:blip r:embed="rId3">
            <a:alphaModFix/>
          </a:blip>
          <a:srcRect b="6568" l="0" r="0" t="0"/>
          <a:stretch/>
        </p:blipFill>
        <p:spPr>
          <a:xfrm>
            <a:off x="1053350" y="1304025"/>
            <a:ext cx="1562374" cy="14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30"/>
          <p:cNvSpPr txBox="1"/>
          <p:nvPr/>
        </p:nvSpPr>
        <p:spPr>
          <a:xfrm>
            <a:off x="850175" y="799025"/>
            <a:ext cx="662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Our blockchain-based reward system incentivizes the collection and proper disposal of cigarette butts</a:t>
            </a:r>
            <a:endParaRPr sz="1000"/>
          </a:p>
        </p:txBody>
      </p:sp>
      <p:sp>
        <p:nvSpPr>
          <p:cNvPr id="2165" name="Google Shape;2165;p30"/>
          <p:cNvSpPr txBox="1"/>
          <p:nvPr/>
        </p:nvSpPr>
        <p:spPr>
          <a:xfrm>
            <a:off x="2863600" y="1986375"/>
            <a:ext cx="4962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Promotes environmental sustainability by encouragingcommunity members to properly dispose of cigarette butts, turning waste into valuable token</a:t>
            </a:r>
            <a:endParaRPr sz="1000"/>
          </a:p>
        </p:txBody>
      </p:sp>
      <p:pic>
        <p:nvPicPr>
          <p:cNvPr id="2166" name="Google Shape;2166;p30"/>
          <p:cNvPicPr preferRelativeResize="0"/>
          <p:nvPr/>
        </p:nvPicPr>
        <p:blipFill rotWithShape="1">
          <a:blip r:embed="rId4">
            <a:alphaModFix/>
          </a:blip>
          <a:srcRect b="0" l="17111" r="9163" t="0"/>
          <a:stretch/>
        </p:blipFill>
        <p:spPr>
          <a:xfrm>
            <a:off x="1175150" y="3275900"/>
            <a:ext cx="1440575" cy="10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30"/>
          <p:cNvSpPr txBox="1"/>
          <p:nvPr/>
        </p:nvSpPr>
        <p:spPr>
          <a:xfrm>
            <a:off x="2904725" y="3509450"/>
            <a:ext cx="472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This system leverages blockchain technology to ensure transparency, security, and efficiency in rewarding participants with tokens that can be traded for products or services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31"/>
          <p:cNvSpPr/>
          <p:nvPr/>
        </p:nvSpPr>
        <p:spPr>
          <a:xfrm>
            <a:off x="3816148" y="4013220"/>
            <a:ext cx="938700" cy="3312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73" name="Google Shape;2173;p31"/>
          <p:cNvSpPr/>
          <p:nvPr/>
        </p:nvSpPr>
        <p:spPr>
          <a:xfrm>
            <a:off x="4517106" y="3890106"/>
            <a:ext cx="258000" cy="1233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74" name="Google Shape;2174;p31"/>
          <p:cNvSpPr/>
          <p:nvPr/>
        </p:nvSpPr>
        <p:spPr>
          <a:xfrm>
            <a:off x="5270968" y="3521529"/>
            <a:ext cx="133122" cy="455018"/>
          </a:xfrm>
          <a:custGeom>
            <a:rect b="b" l="l" r="r" t="t"/>
            <a:pathLst>
              <a:path extrusionOk="0" h="1389367" w="394436">
                <a:moveTo>
                  <a:pt x="0" y="0"/>
                </a:moveTo>
                <a:cubicBezTo>
                  <a:pt x="250063" y="403631"/>
                  <a:pt x="394436" y="879652"/>
                  <a:pt x="394436" y="1389367"/>
                </a:cubicBezTo>
              </a:path>
            </a:pathLst>
          </a:custGeom>
          <a:noFill/>
          <a:ln cap="flat" cmpd="sng" w="38100">
            <a:solidFill>
              <a:srgbClr val="EAD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31"/>
          <p:cNvSpPr/>
          <p:nvPr/>
        </p:nvSpPr>
        <p:spPr>
          <a:xfrm>
            <a:off x="4514125" y="3110187"/>
            <a:ext cx="758469" cy="410156"/>
          </a:xfrm>
          <a:custGeom>
            <a:rect b="b" l="l" r="r" t="t"/>
            <a:pathLst>
              <a:path extrusionOk="0" h="1252385" w="2247315">
                <a:moveTo>
                  <a:pt x="0" y="0"/>
                </a:moveTo>
                <a:cubicBezTo>
                  <a:pt x="949261" y="0"/>
                  <a:pt x="1781594" y="500697"/>
                  <a:pt x="2247315" y="1252385"/>
                </a:cubicBezTo>
              </a:path>
            </a:pathLst>
          </a:custGeom>
          <a:noFill/>
          <a:ln cap="flat" cmpd="sng" w="38100">
            <a:solidFill>
              <a:srgbClr val="A9E2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6" name="Google Shape;2176;p31"/>
          <p:cNvSpPr/>
          <p:nvPr/>
        </p:nvSpPr>
        <p:spPr>
          <a:xfrm>
            <a:off x="3765238" y="3110187"/>
            <a:ext cx="750496" cy="397894"/>
          </a:xfrm>
          <a:custGeom>
            <a:rect b="b" l="l" r="r" t="t"/>
            <a:pathLst>
              <a:path extrusionOk="0" h="1214945" w="2223693">
                <a:moveTo>
                  <a:pt x="0" y="1214945"/>
                </a:moveTo>
                <a:cubicBezTo>
                  <a:pt x="469900" y="484111"/>
                  <a:pt x="1290243" y="0"/>
                  <a:pt x="2223693" y="0"/>
                </a:cubicBezTo>
              </a:path>
            </a:pathLst>
          </a:custGeom>
          <a:noFill/>
          <a:ln cap="flat" cmpd="sng" w="38100">
            <a:solidFill>
              <a:srgbClr val="0067A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7" name="Google Shape;2177;p31"/>
          <p:cNvSpPr/>
          <p:nvPr/>
        </p:nvSpPr>
        <p:spPr>
          <a:xfrm>
            <a:off x="3624450" y="3509230"/>
            <a:ext cx="141090" cy="467279"/>
          </a:xfrm>
          <a:custGeom>
            <a:rect b="b" l="l" r="r" t="t"/>
            <a:pathLst>
              <a:path extrusionOk="0" h="1426806" w="418045">
                <a:moveTo>
                  <a:pt x="0" y="1426806"/>
                </a:moveTo>
                <a:cubicBezTo>
                  <a:pt x="0" y="901230"/>
                  <a:pt x="153466" y="411505"/>
                  <a:pt x="418045" y="0"/>
                </a:cubicBezTo>
              </a:path>
            </a:pathLst>
          </a:custGeom>
          <a:noFill/>
          <a:ln cap="flat" cmpd="sng" w="38100">
            <a:solidFill>
              <a:srgbClr val="25C6E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0475" lIns="60950" spcFirstLastPara="1" rIns="60950" wrap="square" tIns="304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8" name="Google Shape;2178;p31"/>
          <p:cNvGrpSpPr/>
          <p:nvPr/>
        </p:nvGrpSpPr>
        <p:grpSpPr>
          <a:xfrm>
            <a:off x="2003477" y="3411498"/>
            <a:ext cx="1651378" cy="594942"/>
            <a:chOff x="3553074" y="6741549"/>
            <a:chExt cx="3677902" cy="1358936"/>
          </a:xfrm>
        </p:grpSpPr>
        <p:sp>
          <p:nvSpPr>
            <p:cNvPr id="2179" name="Google Shape;2179;p31"/>
            <p:cNvSpPr/>
            <p:nvPr/>
          </p:nvSpPr>
          <p:spPr>
            <a:xfrm>
              <a:off x="3620126" y="6808614"/>
              <a:ext cx="3543205" cy="1224467"/>
            </a:xfrm>
            <a:custGeom>
              <a:rect b="b" l="l" r="r" t="t"/>
              <a:pathLst>
                <a:path extrusionOk="0" h="1632623" w="4724273">
                  <a:moveTo>
                    <a:pt x="4724273" y="1632623"/>
                  </a:moveTo>
                  <a:lnTo>
                    <a:pt x="0" y="658710"/>
                  </a:lnTo>
                  <a:lnTo>
                    <a:pt x="0" y="0"/>
                  </a:lnTo>
                </a:path>
              </a:pathLst>
            </a:custGeom>
            <a:noFill/>
            <a:ln cap="flat" cmpd="sng" w="38100">
              <a:solidFill>
                <a:srgbClr val="AAAAA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31"/>
            <p:cNvSpPr/>
            <p:nvPr/>
          </p:nvSpPr>
          <p:spPr>
            <a:xfrm>
              <a:off x="3553074" y="6741549"/>
              <a:ext cx="134083" cy="134074"/>
            </a:xfrm>
            <a:custGeom>
              <a:rect b="b" l="l" r="r" t="t"/>
              <a:pathLst>
                <a:path extrusionOk="0" h="178765" w="178777">
                  <a:moveTo>
                    <a:pt x="0" y="89395"/>
                  </a:moveTo>
                  <a:cubicBezTo>
                    <a:pt x="0" y="40004"/>
                    <a:pt x="40017" y="0"/>
                    <a:pt x="89395" y="0"/>
                  </a:cubicBezTo>
                  <a:cubicBezTo>
                    <a:pt x="138760" y="0"/>
                    <a:pt x="178777" y="40004"/>
                    <a:pt x="178777" y="89395"/>
                  </a:cubicBezTo>
                  <a:cubicBezTo>
                    <a:pt x="178777" y="138760"/>
                    <a:pt x="138760" y="178765"/>
                    <a:pt x="89395" y="178765"/>
                  </a:cubicBezTo>
                  <a:cubicBezTo>
                    <a:pt x="40017" y="178765"/>
                    <a:pt x="0" y="138760"/>
                    <a:pt x="0" y="89395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31"/>
            <p:cNvSpPr/>
            <p:nvPr/>
          </p:nvSpPr>
          <p:spPr>
            <a:xfrm>
              <a:off x="7096893" y="7966393"/>
              <a:ext cx="134083" cy="134093"/>
            </a:xfrm>
            <a:custGeom>
              <a:rect b="b" l="l" r="r" t="t"/>
              <a:pathLst>
                <a:path extrusionOk="0" h="178790" w="178777">
                  <a:moveTo>
                    <a:pt x="0" y="89395"/>
                  </a:moveTo>
                  <a:cubicBezTo>
                    <a:pt x="0" y="40030"/>
                    <a:pt x="40017" y="0"/>
                    <a:pt x="89395" y="0"/>
                  </a:cubicBezTo>
                  <a:cubicBezTo>
                    <a:pt x="138760" y="0"/>
                    <a:pt x="178777" y="40030"/>
                    <a:pt x="178777" y="89395"/>
                  </a:cubicBezTo>
                  <a:cubicBezTo>
                    <a:pt x="178777" y="138760"/>
                    <a:pt x="138760" y="178790"/>
                    <a:pt x="89395" y="178790"/>
                  </a:cubicBezTo>
                  <a:cubicBezTo>
                    <a:pt x="40017" y="178790"/>
                    <a:pt x="0" y="138760"/>
                    <a:pt x="0" y="89395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2" name="Google Shape;2182;p31"/>
          <p:cNvGrpSpPr/>
          <p:nvPr/>
        </p:nvGrpSpPr>
        <p:grpSpPr>
          <a:xfrm>
            <a:off x="4484404" y="2787582"/>
            <a:ext cx="60203" cy="351428"/>
            <a:chOff x="9078543" y="5316434"/>
            <a:chExt cx="134083" cy="802714"/>
          </a:xfrm>
        </p:grpSpPr>
        <p:cxnSp>
          <p:nvCxnSpPr>
            <p:cNvPr id="2183" name="Google Shape;2183;p31"/>
            <p:cNvCxnSpPr/>
            <p:nvPr/>
          </p:nvCxnSpPr>
          <p:spPr>
            <a:xfrm>
              <a:off x="9145597" y="5383490"/>
              <a:ext cx="0" cy="668700"/>
            </a:xfrm>
            <a:prstGeom prst="straightConnector1">
              <a:avLst/>
            </a:prstGeom>
            <a:noFill/>
            <a:ln cap="flat" cmpd="sng" w="38100">
              <a:solidFill>
                <a:srgbClr val="AAAAAA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84" name="Google Shape;2184;p31"/>
            <p:cNvSpPr/>
            <p:nvPr/>
          </p:nvSpPr>
          <p:spPr>
            <a:xfrm>
              <a:off x="9078543" y="5316434"/>
              <a:ext cx="134083" cy="134083"/>
            </a:xfrm>
            <a:custGeom>
              <a:rect b="b" l="l" r="r" t="t"/>
              <a:pathLst>
                <a:path extrusionOk="0" h="178777" w="178777">
                  <a:moveTo>
                    <a:pt x="0" y="89382"/>
                  </a:moveTo>
                  <a:cubicBezTo>
                    <a:pt x="0" y="40017"/>
                    <a:pt x="40017" y="0"/>
                    <a:pt x="89395" y="0"/>
                  </a:cubicBezTo>
                  <a:cubicBezTo>
                    <a:pt x="138760" y="0"/>
                    <a:pt x="178777" y="40017"/>
                    <a:pt x="178777" y="89382"/>
                  </a:cubicBezTo>
                  <a:cubicBezTo>
                    <a:pt x="178777" y="138760"/>
                    <a:pt x="138760" y="178777"/>
                    <a:pt x="89395" y="178777"/>
                  </a:cubicBezTo>
                  <a:cubicBezTo>
                    <a:pt x="40017" y="178777"/>
                    <a:pt x="0" y="138760"/>
                    <a:pt x="0" y="89382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31"/>
            <p:cNvSpPr/>
            <p:nvPr/>
          </p:nvSpPr>
          <p:spPr>
            <a:xfrm>
              <a:off x="9078543" y="5985055"/>
              <a:ext cx="134083" cy="134093"/>
            </a:xfrm>
            <a:custGeom>
              <a:rect b="b" l="l" r="r" t="t"/>
              <a:pathLst>
                <a:path extrusionOk="0" h="178790" w="178777">
                  <a:moveTo>
                    <a:pt x="0" y="89395"/>
                  </a:moveTo>
                  <a:cubicBezTo>
                    <a:pt x="0" y="40030"/>
                    <a:pt x="40017" y="0"/>
                    <a:pt x="89395" y="0"/>
                  </a:cubicBezTo>
                  <a:cubicBezTo>
                    <a:pt x="138760" y="0"/>
                    <a:pt x="178777" y="40030"/>
                    <a:pt x="178777" y="89395"/>
                  </a:cubicBezTo>
                  <a:cubicBezTo>
                    <a:pt x="178777" y="138760"/>
                    <a:pt x="138760" y="178790"/>
                    <a:pt x="89395" y="178790"/>
                  </a:cubicBezTo>
                  <a:cubicBezTo>
                    <a:pt x="40017" y="178790"/>
                    <a:pt x="0" y="138760"/>
                    <a:pt x="0" y="89395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6" name="Google Shape;2186;p31"/>
          <p:cNvGrpSpPr/>
          <p:nvPr/>
        </p:nvGrpSpPr>
        <p:grpSpPr>
          <a:xfrm>
            <a:off x="6626649" y="2406732"/>
            <a:ext cx="1041549" cy="1015568"/>
            <a:chOff x="4448966" y="3995413"/>
            <a:chExt cx="2319709" cy="2319709"/>
          </a:xfrm>
        </p:grpSpPr>
        <p:sp>
          <p:nvSpPr>
            <p:cNvPr id="2187" name="Google Shape;2187;p31"/>
            <p:cNvSpPr/>
            <p:nvPr/>
          </p:nvSpPr>
          <p:spPr>
            <a:xfrm>
              <a:off x="4448966" y="3995413"/>
              <a:ext cx="2319709" cy="2319709"/>
            </a:xfrm>
            <a:custGeom>
              <a:rect b="b" l="l" r="r" t="t"/>
              <a:pathLst>
                <a:path extrusionOk="0" h="3092945" w="3092945">
                  <a:moveTo>
                    <a:pt x="0" y="1546478"/>
                  </a:moveTo>
                  <a:cubicBezTo>
                    <a:pt x="0" y="692378"/>
                    <a:pt x="692378" y="0"/>
                    <a:pt x="1546479" y="0"/>
                  </a:cubicBezTo>
                  <a:cubicBezTo>
                    <a:pt x="2400566" y="0"/>
                    <a:pt x="3092945" y="692378"/>
                    <a:pt x="3092945" y="1546478"/>
                  </a:cubicBezTo>
                  <a:cubicBezTo>
                    <a:pt x="3092945" y="2400566"/>
                    <a:pt x="2400566" y="3092945"/>
                    <a:pt x="1546479" y="3092945"/>
                  </a:cubicBezTo>
                  <a:cubicBezTo>
                    <a:pt x="692378" y="3092945"/>
                    <a:pt x="0" y="2400566"/>
                    <a:pt x="0" y="1546478"/>
                  </a:cubicBezTo>
                  <a:close/>
                </a:path>
              </a:pathLst>
            </a:custGeom>
            <a:gradFill>
              <a:gsLst>
                <a:gs pos="0">
                  <a:srgbClr val="A9E26F"/>
                </a:gs>
                <a:gs pos="100000">
                  <a:srgbClr val="96A929"/>
                </a:gs>
              </a:gsLst>
              <a:lin ang="2700006" scaled="0"/>
            </a:gradFill>
            <a:ln>
              <a:noFill/>
            </a:ln>
            <a:effectLst>
              <a:outerShdw blurRad="152400" sx="99000" rotWithShape="0" algn="tl" dir="2700000" dist="88900" sy="99000">
                <a:srgbClr val="000000">
                  <a:alpha val="60000"/>
                </a:srgbClr>
              </a:outerShdw>
            </a:effectLst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31"/>
            <p:cNvSpPr/>
            <p:nvPr/>
          </p:nvSpPr>
          <p:spPr>
            <a:xfrm>
              <a:off x="4646415" y="4192899"/>
              <a:ext cx="1924859" cy="1742827"/>
            </a:xfrm>
            <a:custGeom>
              <a:rect b="b" l="l" r="r" t="t"/>
              <a:pathLst>
                <a:path extrusionOk="0" h="2323769" w="2566479">
                  <a:moveTo>
                    <a:pt x="1283258" y="0"/>
                  </a:moveTo>
                  <a:cubicBezTo>
                    <a:pt x="574522" y="0"/>
                    <a:pt x="0" y="574522"/>
                    <a:pt x="25" y="1283220"/>
                  </a:cubicBezTo>
                  <a:cubicBezTo>
                    <a:pt x="25" y="1711490"/>
                    <a:pt x="209829" y="2090648"/>
                    <a:pt x="532206" y="2323769"/>
                  </a:cubicBezTo>
                  <a:lnTo>
                    <a:pt x="1283258" y="1773351"/>
                  </a:lnTo>
                  <a:lnTo>
                    <a:pt x="2034298" y="2323744"/>
                  </a:lnTo>
                  <a:cubicBezTo>
                    <a:pt x="2356675" y="2090648"/>
                    <a:pt x="2566479" y="1711464"/>
                    <a:pt x="2566479" y="1283220"/>
                  </a:cubicBezTo>
                  <a:cubicBezTo>
                    <a:pt x="2566479" y="574522"/>
                    <a:pt x="1991969" y="0"/>
                    <a:pt x="1283258" y="0"/>
                  </a:cubicBezTo>
                  <a:close/>
                </a:path>
              </a:pathLst>
            </a:custGeom>
            <a:gradFill>
              <a:gsLst>
                <a:gs pos="0">
                  <a:srgbClr val="F7F7F7"/>
                </a:gs>
                <a:gs pos="100000">
                  <a:srgbClr val="FEFFFF"/>
                </a:gs>
              </a:gsLst>
              <a:lin ang="13500032" scaled="0"/>
            </a:gradFill>
            <a:ln>
              <a:noFill/>
            </a:ln>
            <a:effectLst>
              <a:outerShdw blurRad="152400" rotWithShape="0" algn="tl" dir="2700000" dist="63500">
                <a:srgbClr val="000000">
                  <a:alpha val="60000"/>
                </a:srgbClr>
              </a:outerShdw>
            </a:effectLst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31"/>
            <p:cNvSpPr/>
            <p:nvPr/>
          </p:nvSpPr>
          <p:spPr>
            <a:xfrm>
              <a:off x="5518262" y="5969292"/>
              <a:ext cx="181489" cy="143008"/>
            </a:xfrm>
            <a:custGeom>
              <a:rect b="b" l="l" r="r" t="t"/>
              <a:pathLst>
                <a:path extrusionOk="0" h="190677" w="241985">
                  <a:moveTo>
                    <a:pt x="120992" y="0"/>
                  </a:moveTo>
                  <a:lnTo>
                    <a:pt x="0" y="190677"/>
                  </a:lnTo>
                  <a:lnTo>
                    <a:pt x="241985" y="190677"/>
                  </a:lnTo>
                  <a:close/>
                </a:path>
              </a:pathLst>
            </a:custGeom>
            <a:solidFill>
              <a:srgbClr val="64711B"/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0" name="Google Shape;2190;p31"/>
          <p:cNvGrpSpPr/>
          <p:nvPr/>
        </p:nvGrpSpPr>
        <p:grpSpPr>
          <a:xfrm>
            <a:off x="3993537" y="1718967"/>
            <a:ext cx="1041549" cy="1015568"/>
            <a:chOff x="4448966" y="3995413"/>
            <a:chExt cx="2319709" cy="2319709"/>
          </a:xfrm>
        </p:grpSpPr>
        <p:sp>
          <p:nvSpPr>
            <p:cNvPr id="2191" name="Google Shape;2191;p31"/>
            <p:cNvSpPr/>
            <p:nvPr/>
          </p:nvSpPr>
          <p:spPr>
            <a:xfrm>
              <a:off x="4448966" y="3995413"/>
              <a:ext cx="2319709" cy="2319709"/>
            </a:xfrm>
            <a:custGeom>
              <a:rect b="b" l="l" r="r" t="t"/>
              <a:pathLst>
                <a:path extrusionOk="0" h="3092945" w="3092945">
                  <a:moveTo>
                    <a:pt x="0" y="1546478"/>
                  </a:moveTo>
                  <a:cubicBezTo>
                    <a:pt x="0" y="692378"/>
                    <a:pt x="692378" y="0"/>
                    <a:pt x="1546479" y="0"/>
                  </a:cubicBezTo>
                  <a:cubicBezTo>
                    <a:pt x="2400566" y="0"/>
                    <a:pt x="3092945" y="692378"/>
                    <a:pt x="3092945" y="1546478"/>
                  </a:cubicBezTo>
                  <a:cubicBezTo>
                    <a:pt x="3092945" y="2400566"/>
                    <a:pt x="2400566" y="3092945"/>
                    <a:pt x="1546479" y="3092945"/>
                  </a:cubicBezTo>
                  <a:cubicBezTo>
                    <a:pt x="692378" y="3092945"/>
                    <a:pt x="0" y="2400566"/>
                    <a:pt x="0" y="1546478"/>
                  </a:cubicBezTo>
                  <a:close/>
                </a:path>
              </a:pathLst>
            </a:custGeom>
            <a:gradFill>
              <a:gsLst>
                <a:gs pos="0">
                  <a:srgbClr val="1A0F49"/>
                </a:gs>
                <a:gs pos="100000">
                  <a:srgbClr val="129ABD"/>
                </a:gs>
              </a:gsLst>
              <a:lin ang="2700006" scaled="0"/>
            </a:gradFill>
            <a:ln>
              <a:noFill/>
            </a:ln>
            <a:effectLst>
              <a:outerShdw blurRad="152400" sx="99000" rotWithShape="0" algn="tl" dir="2700000" dist="88900" sy="99000">
                <a:srgbClr val="000000">
                  <a:alpha val="60000"/>
                </a:srgbClr>
              </a:outerShdw>
            </a:effectLst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31"/>
            <p:cNvSpPr/>
            <p:nvPr/>
          </p:nvSpPr>
          <p:spPr>
            <a:xfrm>
              <a:off x="4646415" y="4192899"/>
              <a:ext cx="1924859" cy="1742827"/>
            </a:xfrm>
            <a:custGeom>
              <a:rect b="b" l="l" r="r" t="t"/>
              <a:pathLst>
                <a:path extrusionOk="0" h="2323769" w="2566479">
                  <a:moveTo>
                    <a:pt x="1283258" y="0"/>
                  </a:moveTo>
                  <a:cubicBezTo>
                    <a:pt x="574522" y="0"/>
                    <a:pt x="0" y="574522"/>
                    <a:pt x="25" y="1283220"/>
                  </a:cubicBezTo>
                  <a:cubicBezTo>
                    <a:pt x="25" y="1711490"/>
                    <a:pt x="209829" y="2090648"/>
                    <a:pt x="532206" y="2323769"/>
                  </a:cubicBezTo>
                  <a:lnTo>
                    <a:pt x="1283258" y="1773351"/>
                  </a:lnTo>
                  <a:lnTo>
                    <a:pt x="2034298" y="2323744"/>
                  </a:lnTo>
                  <a:cubicBezTo>
                    <a:pt x="2356675" y="2090648"/>
                    <a:pt x="2566479" y="1711464"/>
                    <a:pt x="2566479" y="1283220"/>
                  </a:cubicBezTo>
                  <a:cubicBezTo>
                    <a:pt x="2566479" y="574522"/>
                    <a:pt x="1991969" y="0"/>
                    <a:pt x="1283258" y="0"/>
                  </a:cubicBezTo>
                  <a:close/>
                </a:path>
              </a:pathLst>
            </a:custGeom>
            <a:gradFill>
              <a:gsLst>
                <a:gs pos="0">
                  <a:srgbClr val="F7F7F7"/>
                </a:gs>
                <a:gs pos="100000">
                  <a:srgbClr val="FEFFFF"/>
                </a:gs>
              </a:gsLst>
              <a:lin ang="13500032" scaled="0"/>
            </a:gradFill>
            <a:ln>
              <a:noFill/>
            </a:ln>
            <a:effectLst>
              <a:outerShdw blurRad="152400" rotWithShape="0" algn="tl" dir="2700000" dist="63500">
                <a:srgbClr val="000000">
                  <a:alpha val="60000"/>
                </a:srgbClr>
              </a:outerShdw>
            </a:effectLst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31"/>
            <p:cNvSpPr/>
            <p:nvPr/>
          </p:nvSpPr>
          <p:spPr>
            <a:xfrm>
              <a:off x="5518262" y="5969292"/>
              <a:ext cx="181489" cy="143008"/>
            </a:xfrm>
            <a:custGeom>
              <a:rect b="b" l="l" r="r" t="t"/>
              <a:pathLst>
                <a:path extrusionOk="0" h="190677" w="241985">
                  <a:moveTo>
                    <a:pt x="120992" y="0"/>
                  </a:moveTo>
                  <a:lnTo>
                    <a:pt x="0" y="190677"/>
                  </a:lnTo>
                  <a:lnTo>
                    <a:pt x="241985" y="190677"/>
                  </a:lnTo>
                  <a:close/>
                </a:path>
              </a:pathLst>
            </a:custGeom>
            <a:solidFill>
              <a:srgbClr val="0C667E"/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4" name="Google Shape;2194;p31"/>
          <p:cNvGrpSpPr/>
          <p:nvPr/>
        </p:nvGrpSpPr>
        <p:grpSpPr>
          <a:xfrm>
            <a:off x="1489357" y="2323007"/>
            <a:ext cx="1041549" cy="1015568"/>
            <a:chOff x="4448966" y="3995413"/>
            <a:chExt cx="2319709" cy="2319709"/>
          </a:xfrm>
        </p:grpSpPr>
        <p:sp>
          <p:nvSpPr>
            <p:cNvPr id="2195" name="Google Shape;2195;p31"/>
            <p:cNvSpPr/>
            <p:nvPr/>
          </p:nvSpPr>
          <p:spPr>
            <a:xfrm>
              <a:off x="4448966" y="3995413"/>
              <a:ext cx="2319709" cy="2319709"/>
            </a:xfrm>
            <a:custGeom>
              <a:rect b="b" l="l" r="r" t="t"/>
              <a:pathLst>
                <a:path extrusionOk="0" h="3092945" w="3092945">
                  <a:moveTo>
                    <a:pt x="0" y="1546478"/>
                  </a:moveTo>
                  <a:cubicBezTo>
                    <a:pt x="0" y="692378"/>
                    <a:pt x="692378" y="0"/>
                    <a:pt x="1546479" y="0"/>
                  </a:cubicBezTo>
                  <a:cubicBezTo>
                    <a:pt x="2400566" y="0"/>
                    <a:pt x="3092945" y="692378"/>
                    <a:pt x="3092945" y="1546478"/>
                  </a:cubicBezTo>
                  <a:cubicBezTo>
                    <a:pt x="3092945" y="2400566"/>
                    <a:pt x="2400566" y="3092945"/>
                    <a:pt x="1546479" y="3092945"/>
                  </a:cubicBezTo>
                  <a:cubicBezTo>
                    <a:pt x="692378" y="3092945"/>
                    <a:pt x="0" y="2400566"/>
                    <a:pt x="0" y="1546478"/>
                  </a:cubicBezTo>
                  <a:close/>
                </a:path>
              </a:pathLst>
            </a:custGeom>
            <a:gradFill>
              <a:gsLst>
                <a:gs pos="0">
                  <a:srgbClr val="25C6E3"/>
                </a:gs>
                <a:gs pos="100000">
                  <a:srgbClr val="00823A"/>
                </a:gs>
              </a:gsLst>
              <a:lin ang="2700006" scaled="0"/>
            </a:gradFill>
            <a:ln>
              <a:noFill/>
            </a:ln>
            <a:effectLst>
              <a:outerShdw blurRad="152400" sx="99000" rotWithShape="0" algn="tl" dir="2700000" dist="88900" sy="99000">
                <a:srgbClr val="000000">
                  <a:alpha val="60000"/>
                </a:srgbClr>
              </a:outerShdw>
            </a:effectLst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31"/>
            <p:cNvSpPr/>
            <p:nvPr/>
          </p:nvSpPr>
          <p:spPr>
            <a:xfrm>
              <a:off x="4646415" y="4192899"/>
              <a:ext cx="1924859" cy="1742827"/>
            </a:xfrm>
            <a:custGeom>
              <a:rect b="b" l="l" r="r" t="t"/>
              <a:pathLst>
                <a:path extrusionOk="0" h="2323769" w="2566479">
                  <a:moveTo>
                    <a:pt x="1283258" y="0"/>
                  </a:moveTo>
                  <a:cubicBezTo>
                    <a:pt x="574522" y="0"/>
                    <a:pt x="0" y="574522"/>
                    <a:pt x="25" y="1283220"/>
                  </a:cubicBezTo>
                  <a:cubicBezTo>
                    <a:pt x="25" y="1711490"/>
                    <a:pt x="209829" y="2090648"/>
                    <a:pt x="532206" y="2323769"/>
                  </a:cubicBezTo>
                  <a:lnTo>
                    <a:pt x="1283258" y="1773351"/>
                  </a:lnTo>
                  <a:lnTo>
                    <a:pt x="2034298" y="2323744"/>
                  </a:lnTo>
                  <a:cubicBezTo>
                    <a:pt x="2356675" y="2090648"/>
                    <a:pt x="2566479" y="1711464"/>
                    <a:pt x="2566479" y="1283220"/>
                  </a:cubicBezTo>
                  <a:cubicBezTo>
                    <a:pt x="2566479" y="574522"/>
                    <a:pt x="1991969" y="0"/>
                    <a:pt x="1283258" y="0"/>
                  </a:cubicBezTo>
                  <a:close/>
                </a:path>
              </a:pathLst>
            </a:custGeom>
            <a:gradFill>
              <a:gsLst>
                <a:gs pos="0">
                  <a:srgbClr val="F7F7F7"/>
                </a:gs>
                <a:gs pos="100000">
                  <a:srgbClr val="FEFFFF"/>
                </a:gs>
              </a:gsLst>
              <a:lin ang="13500032" scaled="0"/>
            </a:gradFill>
            <a:ln>
              <a:noFill/>
            </a:ln>
            <a:effectLst>
              <a:outerShdw blurRad="152400" rotWithShape="0" algn="tl" dir="2700000" dist="63500">
                <a:srgbClr val="000000">
                  <a:alpha val="60000"/>
                </a:srgbClr>
              </a:outerShdw>
            </a:effectLst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31"/>
            <p:cNvSpPr/>
            <p:nvPr/>
          </p:nvSpPr>
          <p:spPr>
            <a:xfrm>
              <a:off x="5518262" y="5969292"/>
              <a:ext cx="181489" cy="143008"/>
            </a:xfrm>
            <a:custGeom>
              <a:rect b="b" l="l" r="r" t="t"/>
              <a:pathLst>
                <a:path extrusionOk="0" h="190677" w="241985">
                  <a:moveTo>
                    <a:pt x="120992" y="0"/>
                  </a:moveTo>
                  <a:lnTo>
                    <a:pt x="0" y="190677"/>
                  </a:lnTo>
                  <a:lnTo>
                    <a:pt x="241985" y="190677"/>
                  </a:lnTo>
                  <a:close/>
                </a:path>
              </a:pathLst>
            </a:custGeom>
            <a:solidFill>
              <a:srgbClr val="005726"/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98" name="Google Shape;2198;p31"/>
          <p:cNvGrpSpPr/>
          <p:nvPr/>
        </p:nvGrpSpPr>
        <p:grpSpPr>
          <a:xfrm>
            <a:off x="5374174" y="3411543"/>
            <a:ext cx="1651371" cy="595724"/>
            <a:chOff x="11060196" y="6741652"/>
            <a:chExt cx="3677886" cy="1360721"/>
          </a:xfrm>
        </p:grpSpPr>
        <p:sp>
          <p:nvSpPr>
            <p:cNvPr id="2199" name="Google Shape;2199;p31"/>
            <p:cNvSpPr/>
            <p:nvPr/>
          </p:nvSpPr>
          <p:spPr>
            <a:xfrm>
              <a:off x="11127243" y="6808702"/>
              <a:ext cx="3543185" cy="1226267"/>
            </a:xfrm>
            <a:custGeom>
              <a:rect b="b" l="l" r="r" t="t"/>
              <a:pathLst>
                <a:path extrusionOk="0" h="1635023" w="4724247">
                  <a:moveTo>
                    <a:pt x="0" y="1635023"/>
                  </a:moveTo>
                  <a:lnTo>
                    <a:pt x="4724247" y="658723"/>
                  </a:lnTo>
                  <a:lnTo>
                    <a:pt x="4724247" y="0"/>
                  </a:lnTo>
                </a:path>
              </a:pathLst>
            </a:custGeom>
            <a:noFill/>
            <a:ln cap="flat" cmpd="sng" w="38100">
              <a:solidFill>
                <a:srgbClr val="AAAAA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31"/>
            <p:cNvSpPr/>
            <p:nvPr/>
          </p:nvSpPr>
          <p:spPr>
            <a:xfrm>
              <a:off x="14603999" y="6741652"/>
              <a:ext cx="134083" cy="134074"/>
            </a:xfrm>
            <a:custGeom>
              <a:rect b="b" l="l" r="r" t="t"/>
              <a:pathLst>
                <a:path extrusionOk="0" h="178765" w="178777">
                  <a:moveTo>
                    <a:pt x="178777" y="89369"/>
                  </a:moveTo>
                  <a:cubicBezTo>
                    <a:pt x="178777" y="40004"/>
                    <a:pt x="138760" y="0"/>
                    <a:pt x="89382" y="0"/>
                  </a:cubicBezTo>
                  <a:cubicBezTo>
                    <a:pt x="40005" y="0"/>
                    <a:pt x="0" y="40004"/>
                    <a:pt x="0" y="89369"/>
                  </a:cubicBezTo>
                  <a:cubicBezTo>
                    <a:pt x="0" y="138760"/>
                    <a:pt x="40005" y="178765"/>
                    <a:pt x="89382" y="178765"/>
                  </a:cubicBezTo>
                  <a:cubicBezTo>
                    <a:pt x="138760" y="178765"/>
                    <a:pt x="178777" y="138760"/>
                    <a:pt x="178777" y="89369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31"/>
            <p:cNvSpPr/>
            <p:nvPr/>
          </p:nvSpPr>
          <p:spPr>
            <a:xfrm>
              <a:off x="11060196" y="7968281"/>
              <a:ext cx="134083" cy="134093"/>
            </a:xfrm>
            <a:custGeom>
              <a:rect b="b" l="l" r="r" t="t"/>
              <a:pathLst>
                <a:path extrusionOk="0" h="178790" w="178777">
                  <a:moveTo>
                    <a:pt x="178777" y="89395"/>
                  </a:moveTo>
                  <a:cubicBezTo>
                    <a:pt x="178777" y="40030"/>
                    <a:pt x="138760" y="0"/>
                    <a:pt x="89382" y="0"/>
                  </a:cubicBezTo>
                  <a:cubicBezTo>
                    <a:pt x="40005" y="0"/>
                    <a:pt x="0" y="40030"/>
                    <a:pt x="0" y="89395"/>
                  </a:cubicBezTo>
                  <a:cubicBezTo>
                    <a:pt x="0" y="138760"/>
                    <a:pt x="40005" y="178790"/>
                    <a:pt x="89382" y="178790"/>
                  </a:cubicBezTo>
                  <a:cubicBezTo>
                    <a:pt x="138760" y="178790"/>
                    <a:pt x="178777" y="138760"/>
                    <a:pt x="178777" y="89395"/>
                  </a:cubicBez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2" name="Google Shape;2202;p31"/>
          <p:cNvGrpSpPr/>
          <p:nvPr/>
        </p:nvGrpSpPr>
        <p:grpSpPr>
          <a:xfrm>
            <a:off x="3724872" y="3191749"/>
            <a:ext cx="1543756" cy="1518516"/>
            <a:chOff x="7289338" y="5821572"/>
            <a:chExt cx="3711845" cy="3711845"/>
          </a:xfrm>
        </p:grpSpPr>
        <p:sp>
          <p:nvSpPr>
            <p:cNvPr id="2203" name="Google Shape;2203;p31"/>
            <p:cNvSpPr/>
            <p:nvPr/>
          </p:nvSpPr>
          <p:spPr>
            <a:xfrm>
              <a:off x="7289338" y="5821572"/>
              <a:ext cx="3711845" cy="3711845"/>
            </a:xfrm>
            <a:custGeom>
              <a:rect b="b" l="l" r="r" t="t"/>
              <a:pathLst>
                <a:path extrusionOk="0" h="4949126" w="4949126">
                  <a:moveTo>
                    <a:pt x="2474569" y="0"/>
                  </a:moveTo>
                  <a:cubicBezTo>
                    <a:pt x="3841216" y="0"/>
                    <a:pt x="4949126" y="1107897"/>
                    <a:pt x="4949126" y="2474569"/>
                  </a:cubicBezTo>
                  <a:cubicBezTo>
                    <a:pt x="4949126" y="3841242"/>
                    <a:pt x="3841216" y="4949126"/>
                    <a:pt x="2474569" y="4949126"/>
                  </a:cubicBezTo>
                  <a:cubicBezTo>
                    <a:pt x="1107897" y="4949126"/>
                    <a:pt x="25" y="3841254"/>
                    <a:pt x="25" y="2474556"/>
                  </a:cubicBezTo>
                  <a:cubicBezTo>
                    <a:pt x="0" y="1107897"/>
                    <a:pt x="1107871" y="0"/>
                    <a:pt x="2474569" y="0"/>
                  </a:cubicBezTo>
                  <a:close/>
                </a:path>
              </a:pathLst>
            </a:custGeom>
            <a:solidFill>
              <a:srgbClr val="303030">
                <a:alpha val="9800"/>
              </a:srgbClr>
            </a:solidFill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31"/>
            <p:cNvSpPr/>
            <p:nvPr/>
          </p:nvSpPr>
          <p:spPr>
            <a:xfrm>
              <a:off x="7356634" y="5888872"/>
              <a:ext cx="3577275" cy="3577285"/>
            </a:xfrm>
            <a:custGeom>
              <a:rect b="b" l="l" r="r" t="t"/>
              <a:pathLst>
                <a:path extrusionOk="0" h="4769713" w="4769700">
                  <a:moveTo>
                    <a:pt x="2384856" y="0"/>
                  </a:moveTo>
                  <a:cubicBezTo>
                    <a:pt x="3701961" y="0"/>
                    <a:pt x="4769700" y="1067739"/>
                    <a:pt x="4769700" y="2384856"/>
                  </a:cubicBezTo>
                  <a:cubicBezTo>
                    <a:pt x="4769700" y="3701986"/>
                    <a:pt x="3701961" y="4769713"/>
                    <a:pt x="2384856" y="4769713"/>
                  </a:cubicBezTo>
                  <a:cubicBezTo>
                    <a:pt x="1067727" y="4769713"/>
                    <a:pt x="12" y="3701999"/>
                    <a:pt x="12" y="2384844"/>
                  </a:cubicBezTo>
                  <a:cubicBezTo>
                    <a:pt x="0" y="1067739"/>
                    <a:pt x="1067714" y="0"/>
                    <a:pt x="2384856" y="0"/>
                  </a:cubicBezTo>
                  <a:close/>
                </a:path>
              </a:pathLst>
            </a:custGeom>
            <a:gradFill>
              <a:gsLst>
                <a:gs pos="0">
                  <a:srgbClr val="DCECD5"/>
                </a:gs>
                <a:gs pos="100000">
                  <a:srgbClr val="92BC81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  <a:effectLst>
              <a:outerShdw blurRad="254000" rotWithShape="0" algn="tl" dir="2700000" dist="127000">
                <a:srgbClr val="000000">
                  <a:alpha val="60000"/>
                </a:srgbClr>
              </a:outerShdw>
            </a:effectLst>
          </p:spPr>
          <p:txBody>
            <a:bodyPr anchorCtr="0" anchor="ctr" bIns="22850" lIns="45725" spcFirstLastPara="1" rIns="45725" wrap="square" tIns="228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D:\andrew\Работа\Андрей\00_Presentations\05_WoW2\00_Drafts\3768-2.png" id="2205" name="Google Shape;2205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24387" y="6166909"/>
              <a:ext cx="3025518" cy="3025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06" name="Google Shape;2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2025" y="3035525"/>
            <a:ext cx="1731825" cy="177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31"/>
          <p:cNvSpPr txBox="1"/>
          <p:nvPr/>
        </p:nvSpPr>
        <p:spPr>
          <a:xfrm>
            <a:off x="1506275" y="2338000"/>
            <a:ext cx="100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50505"/>
                </a:solidFill>
                <a:latin typeface="Barlow Black"/>
                <a:ea typeface="Barlow Black"/>
                <a:cs typeface="Barlow Black"/>
                <a:sym typeface="Barlow Black"/>
              </a:rPr>
              <a:t>1</a:t>
            </a:r>
            <a:endParaRPr sz="500">
              <a:solidFill>
                <a:srgbClr val="050505"/>
              </a:solidFill>
            </a:endParaRPr>
          </a:p>
        </p:txBody>
      </p:sp>
      <p:sp>
        <p:nvSpPr>
          <p:cNvPr id="2208" name="Google Shape;2208;p31"/>
          <p:cNvSpPr txBox="1"/>
          <p:nvPr/>
        </p:nvSpPr>
        <p:spPr>
          <a:xfrm>
            <a:off x="3992888" y="1795175"/>
            <a:ext cx="1007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50505"/>
                </a:solidFill>
                <a:latin typeface="Barlow Black"/>
                <a:ea typeface="Barlow Black"/>
                <a:cs typeface="Barlow Black"/>
                <a:sym typeface="Barlow Black"/>
              </a:rPr>
              <a:t>2</a:t>
            </a:r>
            <a:endParaRPr sz="500">
              <a:solidFill>
                <a:srgbClr val="050505"/>
              </a:solidFill>
            </a:endParaRPr>
          </a:p>
        </p:txBody>
      </p:sp>
      <p:sp>
        <p:nvSpPr>
          <p:cNvPr id="2209" name="Google Shape;2209;p31"/>
          <p:cNvSpPr txBox="1"/>
          <p:nvPr/>
        </p:nvSpPr>
        <p:spPr>
          <a:xfrm>
            <a:off x="6768225" y="2468375"/>
            <a:ext cx="75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50505"/>
                </a:solidFill>
                <a:latin typeface="Barlow Black"/>
                <a:ea typeface="Barlow Black"/>
                <a:cs typeface="Barlow Black"/>
                <a:sym typeface="Barlow Black"/>
              </a:rPr>
              <a:t>3</a:t>
            </a:r>
            <a:endParaRPr sz="500">
              <a:solidFill>
                <a:srgbClr val="050505"/>
              </a:solidFill>
            </a:endParaRPr>
          </a:p>
        </p:txBody>
      </p:sp>
      <p:sp>
        <p:nvSpPr>
          <p:cNvPr id="2210" name="Google Shape;2210;p31"/>
          <p:cNvSpPr txBox="1"/>
          <p:nvPr/>
        </p:nvSpPr>
        <p:spPr>
          <a:xfrm>
            <a:off x="434100" y="288725"/>
            <a:ext cx="3991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Logo &amp; value proposition</a:t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211" name="Google Shape;2211;p31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2" name="Google Shape;2212;p31"/>
          <p:cNvSpPr txBox="1"/>
          <p:nvPr/>
        </p:nvSpPr>
        <p:spPr>
          <a:xfrm>
            <a:off x="662700" y="1400525"/>
            <a:ext cx="2483700" cy="1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We are the first in the Tunisian market to offer noise-isolating padded doors made from recycled cigarette butts, integrated with smart technology guaranteeing security.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3" name="Google Shape;2213;p31"/>
          <p:cNvSpPr txBox="1"/>
          <p:nvPr/>
        </p:nvSpPr>
        <p:spPr>
          <a:xfrm>
            <a:off x="3399900" y="944500"/>
            <a:ext cx="2483700" cy="1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Our </a:t>
            </a: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product</a:t>
            </a: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 effectively addressing the problem of discarded cigarette butts and environmental pollution 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4" name="Google Shape;2214;p31"/>
          <p:cNvSpPr txBox="1"/>
          <p:nvPr/>
        </p:nvSpPr>
        <p:spPr>
          <a:xfrm>
            <a:off x="6087050" y="1550075"/>
            <a:ext cx="2483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By involving the community in recycling efforts and rewarding them with blockchain tokens, we foster community engagement.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32"/>
          <p:cNvSpPr txBox="1"/>
          <p:nvPr/>
        </p:nvSpPr>
        <p:spPr>
          <a:xfrm>
            <a:off x="434100" y="288725"/>
            <a:ext cx="3991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Market opportunity</a:t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220" name="Google Shape;2220;p32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1" name="Google Shape;222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00" y="1093125"/>
            <a:ext cx="2130450" cy="15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886" y="1093125"/>
            <a:ext cx="2703915" cy="15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32"/>
          <p:cNvSpPr txBox="1"/>
          <p:nvPr/>
        </p:nvSpPr>
        <p:spPr>
          <a:xfrm>
            <a:off x="807875" y="2613325"/>
            <a:ext cx="25800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Universities and companies with servers that need to be secured and noise-reduced.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24" name="Google Shape;2224;p32"/>
          <p:cNvSpPr txBox="1"/>
          <p:nvPr/>
        </p:nvSpPr>
        <p:spPr>
          <a:xfrm>
            <a:off x="3805900" y="2631925"/>
            <a:ext cx="24837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Psychiatrist , lawyers etc ..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25" name="Google Shape;2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5900" y="1058050"/>
            <a:ext cx="2384351" cy="155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32"/>
          <p:cNvSpPr txBox="1"/>
          <p:nvPr/>
        </p:nvSpPr>
        <p:spPr>
          <a:xfrm>
            <a:off x="6872850" y="2613325"/>
            <a:ext cx="16761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Factories and warehouses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lnSpc>
                <a:spcPct val="107916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27" name="Google Shape;222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1927" y="3289802"/>
            <a:ext cx="2130450" cy="141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p32"/>
          <p:cNvSpPr txBox="1"/>
          <p:nvPr/>
        </p:nvSpPr>
        <p:spPr>
          <a:xfrm>
            <a:off x="2446150" y="4708700"/>
            <a:ext cx="154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Office Buildings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29" name="Google Shape;222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4575" y="3286875"/>
            <a:ext cx="1768643" cy="1418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32"/>
          <p:cNvSpPr txBox="1"/>
          <p:nvPr/>
        </p:nvSpPr>
        <p:spPr>
          <a:xfrm>
            <a:off x="5569000" y="4708700"/>
            <a:ext cx="72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Hospitals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31" name="Google Shape;2231;p32"/>
          <p:cNvSpPr/>
          <p:nvPr/>
        </p:nvSpPr>
        <p:spPr>
          <a:xfrm>
            <a:off x="846625" y="1075638"/>
            <a:ext cx="2143200" cy="152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232" name="Google Shape;2232;p32"/>
          <p:cNvSpPr/>
          <p:nvPr/>
        </p:nvSpPr>
        <p:spPr>
          <a:xfrm>
            <a:off x="3387875" y="1093175"/>
            <a:ext cx="2703900" cy="1520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233" name="Google Shape;2233;p32"/>
          <p:cNvSpPr/>
          <p:nvPr/>
        </p:nvSpPr>
        <p:spPr>
          <a:xfrm>
            <a:off x="6385900" y="1055975"/>
            <a:ext cx="2384400" cy="1555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234" name="Google Shape;2234;p32"/>
          <p:cNvSpPr/>
          <p:nvPr/>
        </p:nvSpPr>
        <p:spPr>
          <a:xfrm>
            <a:off x="2085550" y="3289800"/>
            <a:ext cx="2143200" cy="1419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  <p:sp>
        <p:nvSpPr>
          <p:cNvPr id="2235" name="Google Shape;2235;p32"/>
          <p:cNvSpPr/>
          <p:nvPr/>
        </p:nvSpPr>
        <p:spPr>
          <a:xfrm>
            <a:off x="4944575" y="3289800"/>
            <a:ext cx="1768800" cy="1419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pilogue"/>
              <a:ea typeface="Epilogue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0" name="Google Shape;2240;p33"/>
          <p:cNvGrpSpPr/>
          <p:nvPr/>
        </p:nvGrpSpPr>
        <p:grpSpPr>
          <a:xfrm>
            <a:off x="1662141" y="771141"/>
            <a:ext cx="123274" cy="123274"/>
            <a:chOff x="8288135" y="1843695"/>
            <a:chExt cx="235391" cy="235391"/>
          </a:xfrm>
        </p:grpSpPr>
        <p:grpSp>
          <p:nvGrpSpPr>
            <p:cNvPr id="2241" name="Google Shape;2241;p33"/>
            <p:cNvGrpSpPr/>
            <p:nvPr/>
          </p:nvGrpSpPr>
          <p:grpSpPr>
            <a:xfrm rot="2700000">
              <a:off x="8239384" y="1961390"/>
              <a:ext cx="332893" cy="0"/>
              <a:chOff x="8446550" y="2403175"/>
              <a:chExt cx="90050" cy="0"/>
            </a:xfrm>
          </p:grpSpPr>
          <p:cxnSp>
            <p:nvCxnSpPr>
              <p:cNvPr id="2242" name="Google Shape;2242;p33"/>
              <p:cNvCxnSpPr/>
              <p:nvPr/>
            </p:nvCxnSpPr>
            <p:spPr>
              <a:xfrm>
                <a:off x="844655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3" name="Google Shape;2243;p33"/>
              <p:cNvCxnSpPr/>
              <p:nvPr/>
            </p:nvCxnSpPr>
            <p:spPr>
              <a:xfrm>
                <a:off x="849940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44" name="Google Shape;2244;p33"/>
            <p:cNvGrpSpPr/>
            <p:nvPr/>
          </p:nvGrpSpPr>
          <p:grpSpPr>
            <a:xfrm flipH="1" rot="-2700000">
              <a:off x="8239384" y="1961390"/>
              <a:ext cx="332893" cy="0"/>
              <a:chOff x="8446550" y="2403175"/>
              <a:chExt cx="90050" cy="0"/>
            </a:xfrm>
          </p:grpSpPr>
          <p:cxnSp>
            <p:nvCxnSpPr>
              <p:cNvPr id="2245" name="Google Shape;2245;p33"/>
              <p:cNvCxnSpPr/>
              <p:nvPr/>
            </p:nvCxnSpPr>
            <p:spPr>
              <a:xfrm>
                <a:off x="844655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6" name="Google Shape;2246;p33"/>
              <p:cNvCxnSpPr/>
              <p:nvPr/>
            </p:nvCxnSpPr>
            <p:spPr>
              <a:xfrm>
                <a:off x="8499400" y="2403175"/>
                <a:ext cx="37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247" name="Google Shape;2247;p33"/>
          <p:cNvSpPr txBox="1"/>
          <p:nvPr/>
        </p:nvSpPr>
        <p:spPr>
          <a:xfrm>
            <a:off x="434100" y="288725"/>
            <a:ext cx="39912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Competetive landscape</a:t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248" name="Google Shape;2248;p33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9" name="Google Shape;2249;p33"/>
          <p:cNvSpPr txBox="1"/>
          <p:nvPr/>
        </p:nvSpPr>
        <p:spPr>
          <a:xfrm>
            <a:off x="1856250" y="1810525"/>
            <a:ext cx="53373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0505"/>
                </a:solidFill>
              </a:rPr>
              <a:t>Limited competition in the market for noise-isolating doors using recycled materials</a:t>
            </a:r>
            <a:endParaRPr sz="1150">
              <a:solidFill>
                <a:srgbClr val="0505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505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505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505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505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505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0505"/>
                </a:solidFill>
              </a:rPr>
              <a:t>Potential competition from traditional noise-isolating solutions and smart home technology providers</a:t>
            </a:r>
            <a:endParaRPr/>
          </a:p>
        </p:txBody>
      </p:sp>
      <p:pic>
        <p:nvPicPr>
          <p:cNvPr id="2250" name="Google Shape;2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25" y="1578105"/>
            <a:ext cx="974525" cy="105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1" name="Google Shape;2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525" y="2774675"/>
            <a:ext cx="1051525" cy="10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34"/>
          <p:cNvSpPr txBox="1"/>
          <p:nvPr/>
        </p:nvSpPr>
        <p:spPr>
          <a:xfrm>
            <a:off x="434100" y="288725"/>
            <a:ext cx="928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 BUSINESS MODEL &amp; HEDERA INTEGRATION</a:t>
            </a:r>
            <a:endParaRPr b="1" sz="2000">
              <a:solidFill>
                <a:srgbClr val="0D366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257" name="Google Shape;2257;p34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8" name="Google Shape;2258;p34"/>
          <p:cNvSpPr txBox="1"/>
          <p:nvPr/>
        </p:nvSpPr>
        <p:spPr>
          <a:xfrm>
            <a:off x="661250" y="3450000"/>
            <a:ext cx="21804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50505"/>
                </a:solidFill>
              </a:rPr>
              <a:t>Revenue from sales of noise-isolating padded doors</a:t>
            </a:r>
            <a:endParaRPr sz="950">
              <a:solidFill>
                <a:srgbClr val="0505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/>
          </a:p>
        </p:txBody>
      </p:sp>
      <p:sp>
        <p:nvSpPr>
          <p:cNvPr id="2259" name="Google Shape;2259;p34"/>
          <p:cNvSpPr txBox="1"/>
          <p:nvPr/>
        </p:nvSpPr>
        <p:spPr>
          <a:xfrm>
            <a:off x="3428663" y="3450000"/>
            <a:ext cx="2424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50505"/>
                </a:solidFill>
              </a:rPr>
              <a:t>Blockchain-based reward system for cigarette butt collection using Hedera tokens</a:t>
            </a:r>
            <a:endParaRPr sz="950">
              <a:solidFill>
                <a:srgbClr val="0505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/>
          </a:p>
        </p:txBody>
      </p:sp>
      <p:sp>
        <p:nvSpPr>
          <p:cNvPr id="2260" name="Google Shape;2260;p34"/>
          <p:cNvSpPr txBox="1"/>
          <p:nvPr/>
        </p:nvSpPr>
        <p:spPr>
          <a:xfrm>
            <a:off x="6061375" y="350032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050505"/>
                </a:solidFill>
              </a:rPr>
              <a:t>Potential partnerships with cigarette manufacturers and waste management companies</a:t>
            </a:r>
            <a:endParaRPr sz="950"/>
          </a:p>
        </p:txBody>
      </p:sp>
      <p:cxnSp>
        <p:nvCxnSpPr>
          <p:cNvPr id="2261" name="Google Shape;2261;p34"/>
          <p:cNvCxnSpPr/>
          <p:nvPr/>
        </p:nvCxnSpPr>
        <p:spPr>
          <a:xfrm>
            <a:off x="1479900" y="2831849"/>
            <a:ext cx="0" cy="510300"/>
          </a:xfrm>
          <a:prstGeom prst="straightConnector1">
            <a:avLst/>
          </a:prstGeom>
          <a:noFill/>
          <a:ln cap="flat" cmpd="sng" w="25400">
            <a:solidFill>
              <a:srgbClr val="0D366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262" name="Google Shape;2262;p34"/>
          <p:cNvCxnSpPr/>
          <p:nvPr/>
        </p:nvCxnSpPr>
        <p:spPr>
          <a:xfrm>
            <a:off x="4577999" y="2832186"/>
            <a:ext cx="0" cy="510300"/>
          </a:xfrm>
          <a:prstGeom prst="straightConnector1">
            <a:avLst/>
          </a:prstGeom>
          <a:noFill/>
          <a:ln cap="flat" cmpd="sng" w="25400">
            <a:solidFill>
              <a:srgbClr val="0D366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263" name="Google Shape;2263;p34"/>
          <p:cNvCxnSpPr/>
          <p:nvPr/>
        </p:nvCxnSpPr>
        <p:spPr>
          <a:xfrm>
            <a:off x="7557000" y="2800350"/>
            <a:ext cx="0" cy="510300"/>
          </a:xfrm>
          <a:prstGeom prst="straightConnector1">
            <a:avLst/>
          </a:prstGeom>
          <a:noFill/>
          <a:ln cap="flat" cmpd="sng" w="25400">
            <a:solidFill>
              <a:srgbClr val="0D366D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pic>
        <p:nvPicPr>
          <p:cNvPr id="2264" name="Google Shape;22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13" y="1466275"/>
            <a:ext cx="1284375" cy="12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62" y="1466275"/>
            <a:ext cx="1165475" cy="11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9096" y="1287725"/>
            <a:ext cx="1512625" cy="15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35"/>
          <p:cNvSpPr txBox="1"/>
          <p:nvPr/>
        </p:nvSpPr>
        <p:spPr>
          <a:xfrm>
            <a:off x="434100" y="288725"/>
            <a:ext cx="9287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252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D366D"/>
                </a:solidFill>
              </a:rPr>
              <a:t>Impact</a:t>
            </a:r>
            <a:endParaRPr b="1" sz="2000">
              <a:solidFill>
                <a:srgbClr val="0D366D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D366D"/>
              </a:solidFill>
            </a:endParaRPr>
          </a:p>
        </p:txBody>
      </p:sp>
      <p:cxnSp>
        <p:nvCxnSpPr>
          <p:cNvPr id="2272" name="Google Shape;2272;p35"/>
          <p:cNvCxnSpPr/>
          <p:nvPr/>
        </p:nvCxnSpPr>
        <p:spPr>
          <a:xfrm flipH="1" rot="10800000">
            <a:off x="346375" y="632425"/>
            <a:ext cx="7863900" cy="15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3" name="Google Shape;2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700" y="951400"/>
            <a:ext cx="1036250" cy="10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225" y="2053475"/>
            <a:ext cx="855200" cy="8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1045875" y="3056050"/>
            <a:ext cx="933925" cy="9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0812" y="4137350"/>
            <a:ext cx="804026" cy="80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7" name="Google Shape;2277;p35"/>
          <p:cNvSpPr txBox="1"/>
          <p:nvPr/>
        </p:nvSpPr>
        <p:spPr>
          <a:xfrm>
            <a:off x="2381275" y="1438200"/>
            <a:ext cx="4400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50505"/>
                </a:solidFill>
              </a:rPr>
              <a:t>Reduce noise pollution and improve working conditions in factories and companies</a:t>
            </a:r>
            <a:endParaRPr sz="900"/>
          </a:p>
        </p:txBody>
      </p:sp>
      <p:sp>
        <p:nvSpPr>
          <p:cNvPr id="2278" name="Google Shape;2278;p35"/>
          <p:cNvSpPr txBox="1"/>
          <p:nvPr/>
        </p:nvSpPr>
        <p:spPr>
          <a:xfrm>
            <a:off x="2381275" y="2400475"/>
            <a:ext cx="4975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50505"/>
                </a:solidFill>
              </a:rPr>
              <a:t>Promote sustainability by recycling cigarette butts and reducing waste</a:t>
            </a:r>
            <a:endParaRPr sz="900"/>
          </a:p>
        </p:txBody>
      </p:sp>
      <p:sp>
        <p:nvSpPr>
          <p:cNvPr id="2279" name="Google Shape;2279;p35"/>
          <p:cNvSpPr txBox="1"/>
          <p:nvPr/>
        </p:nvSpPr>
        <p:spPr>
          <a:xfrm>
            <a:off x="2381275" y="3362750"/>
            <a:ext cx="423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50505"/>
                </a:solidFill>
              </a:rPr>
              <a:t>Engage the community in environmental conservation efforts</a:t>
            </a:r>
            <a:endParaRPr sz="900"/>
          </a:p>
        </p:txBody>
      </p:sp>
      <p:sp>
        <p:nvSpPr>
          <p:cNvPr id="2280" name="Google Shape;2280;p35"/>
          <p:cNvSpPr txBox="1"/>
          <p:nvPr/>
        </p:nvSpPr>
        <p:spPr>
          <a:xfrm>
            <a:off x="2381275" y="4325025"/>
            <a:ext cx="423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50505"/>
                </a:solidFill>
              </a:rPr>
              <a:t>Secure sensetive data and discrete conversations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oking Addiction by Slidesgo">
  <a:themeElements>
    <a:clrScheme name="Simple Light">
      <a:dk1>
        <a:srgbClr val="38302C"/>
      </a:dk1>
      <a:lt1>
        <a:srgbClr val="96300C"/>
      </a:lt1>
      <a:dk2>
        <a:srgbClr val="FFFCFC"/>
      </a:dk2>
      <a:lt2>
        <a:srgbClr val="C73C0B"/>
      </a:lt2>
      <a:accent1>
        <a:srgbClr val="EE5F2C"/>
      </a:accent1>
      <a:accent2>
        <a:srgbClr val="947E77"/>
      </a:accent2>
      <a:accent3>
        <a:srgbClr val="CCB0A6"/>
      </a:accent3>
      <a:accent4>
        <a:srgbClr val="EECBBF"/>
      </a:accent4>
      <a:accent5>
        <a:srgbClr val="FCE5DC"/>
      </a:accent5>
      <a:accent6>
        <a:srgbClr val="FFFFFF"/>
      </a:accent6>
      <a:hlink>
        <a:srgbClr val="3830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